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345" r:id="rId6"/>
    <p:sldId id="346" r:id="rId7"/>
    <p:sldId id="332" r:id="rId8"/>
    <p:sldId id="357" r:id="rId9"/>
    <p:sldId id="333" r:id="rId10"/>
    <p:sldId id="334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59" r:id="rId21"/>
    <p:sldId id="347" r:id="rId22"/>
    <p:sldId id="349" r:id="rId23"/>
    <p:sldId id="354" r:id="rId24"/>
    <p:sldId id="331" r:id="rId25"/>
    <p:sldId id="356" r:id="rId26"/>
    <p:sldId id="35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7" userDrawn="1">
          <p15:clr>
            <a:srgbClr val="A4A3A4"/>
          </p15:clr>
        </p15:guide>
        <p15:guide id="2" pos="5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ridevi Prasad" initials="SP" lastIdx="35" clrIdx="0">
    <p:extLst>
      <p:ext uri="{19B8F6BF-5375-455C-9EA6-DF929625EA0E}">
        <p15:presenceInfo xmlns:p15="http://schemas.microsoft.com/office/powerpoint/2012/main" userId="Sridevi Prasad" providerId="None"/>
      </p:ext>
    </p:extLst>
  </p:cmAuthor>
  <p:cmAuthor id="2" name="Douglas Glandon" initials="DG" lastIdx="44" clrIdx="1">
    <p:extLst>
      <p:ext uri="{19B8F6BF-5375-455C-9EA6-DF929625EA0E}">
        <p15:presenceInfo xmlns:p15="http://schemas.microsoft.com/office/powerpoint/2012/main" userId="S-1-5-21-3074473182-3015447093-39656710-1250" providerId="AD"/>
      </p:ext>
    </p:extLst>
  </p:cmAuthor>
  <p:cmAuthor id="3" name="Sayak Khatua" initials="SK" lastIdx="4" clrIdx="2">
    <p:extLst>
      <p:ext uri="{19B8F6BF-5375-455C-9EA6-DF929625EA0E}">
        <p15:presenceInfo xmlns:p15="http://schemas.microsoft.com/office/powerpoint/2012/main" userId="Sayak Khatua" providerId="None"/>
      </p:ext>
    </p:extLst>
  </p:cmAuthor>
  <p:cmAuthor id="4" name="Sara  Ansari" initials="SA" lastIdx="3" clrIdx="3">
    <p:extLst>
      <p:ext uri="{19B8F6BF-5375-455C-9EA6-DF929625EA0E}">
        <p15:presenceInfo xmlns:p15="http://schemas.microsoft.com/office/powerpoint/2012/main" userId="S::sansari@3ieimpact.org::ac20b200-ba50-45ae-928f-05cf6f3c40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FF"/>
    <a:srgbClr val="D7E4BD"/>
    <a:srgbClr val="000000"/>
    <a:srgbClr val="153A80"/>
    <a:srgbClr val="33CC33"/>
    <a:srgbClr val="B4D2EE"/>
    <a:srgbClr val="D3E2F1"/>
    <a:srgbClr val="F6F8FC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EF2E6-5B72-461C-B1E7-55047011A8A0}" v="95" dt="2021-09-30T05:32:40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42" autoAdjust="0"/>
    <p:restoredTop sz="92278" autoAdjust="0"/>
  </p:normalViewPr>
  <p:slideViewPr>
    <p:cSldViewPr snapToGrid="0" snapToObjects="1" showGuides="1">
      <p:cViewPr varScale="1">
        <p:scale>
          <a:sx n="83" d="100"/>
          <a:sy n="83" d="100"/>
        </p:scale>
        <p:origin x="384" y="45"/>
      </p:cViewPr>
      <p:guideLst>
        <p:guide orient="horz" pos="737"/>
        <p:guide pos="54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7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 Ansari" userId="ac20b200-ba50-45ae-928f-05cf6f3c4026" providerId="ADAL" clId="{1ADEF2E6-5B72-461C-B1E7-55047011A8A0}"/>
    <pc:docChg chg="undo redo custSel addSld delSld modSld sldOrd">
      <pc:chgData name="Sara  Ansari" userId="ac20b200-ba50-45ae-928f-05cf6f3c4026" providerId="ADAL" clId="{1ADEF2E6-5B72-461C-B1E7-55047011A8A0}" dt="2021-09-30T05:44:10.529" v="327" actId="20577"/>
      <pc:docMkLst>
        <pc:docMk/>
      </pc:docMkLst>
      <pc:sldChg chg="delSp modSp add del mod">
        <pc:chgData name="Sara  Ansari" userId="ac20b200-ba50-45ae-928f-05cf6f3c4026" providerId="ADAL" clId="{1ADEF2E6-5B72-461C-B1E7-55047011A8A0}" dt="2021-09-30T05:30:14.796" v="297" actId="20577"/>
        <pc:sldMkLst>
          <pc:docMk/>
          <pc:sldMk cId="710129033" sldId="256"/>
        </pc:sldMkLst>
        <pc:spChg chg="mod">
          <ac:chgData name="Sara  Ansari" userId="ac20b200-ba50-45ae-928f-05cf6f3c4026" providerId="ADAL" clId="{1ADEF2E6-5B72-461C-B1E7-55047011A8A0}" dt="2021-09-30T05:30:14.796" v="297" actId="20577"/>
          <ac:spMkLst>
            <pc:docMk/>
            <pc:sldMk cId="710129033" sldId="256"/>
            <ac:spMk id="3" creationId="{F51FF55A-D3A3-4A85-972B-83F0A98D4360}"/>
          </ac:spMkLst>
        </pc:spChg>
        <pc:picChg chg="del">
          <ac:chgData name="Sara  Ansari" userId="ac20b200-ba50-45ae-928f-05cf6f3c4026" providerId="ADAL" clId="{1ADEF2E6-5B72-461C-B1E7-55047011A8A0}" dt="2021-09-30T05:09:04.073" v="0" actId="478"/>
          <ac:picMkLst>
            <pc:docMk/>
            <pc:sldMk cId="710129033" sldId="256"/>
            <ac:picMk id="9" creationId="{6714BE91-CD88-4FAB-9C43-A8517D61EF70}"/>
          </ac:picMkLst>
        </pc:picChg>
      </pc:sldChg>
      <pc:sldChg chg="modSp mod">
        <pc:chgData name="Sara  Ansari" userId="ac20b200-ba50-45ae-928f-05cf6f3c4026" providerId="ADAL" clId="{1ADEF2E6-5B72-461C-B1E7-55047011A8A0}" dt="2021-09-30T05:16:51.700" v="207" actId="20577"/>
        <pc:sldMkLst>
          <pc:docMk/>
          <pc:sldMk cId="759880491" sldId="258"/>
        </pc:sldMkLst>
        <pc:spChg chg="mod">
          <ac:chgData name="Sara  Ansari" userId="ac20b200-ba50-45ae-928f-05cf6f3c4026" providerId="ADAL" clId="{1ADEF2E6-5B72-461C-B1E7-55047011A8A0}" dt="2021-09-30T05:16:40.416" v="199" actId="20577"/>
          <ac:spMkLst>
            <pc:docMk/>
            <pc:sldMk cId="759880491" sldId="258"/>
            <ac:spMk id="13" creationId="{73789712-1CF0-4D3E-84FE-84F00242E45B}"/>
          </ac:spMkLst>
        </pc:spChg>
        <pc:spChg chg="mod">
          <ac:chgData name="Sara  Ansari" userId="ac20b200-ba50-45ae-928f-05cf6f3c4026" providerId="ADAL" clId="{1ADEF2E6-5B72-461C-B1E7-55047011A8A0}" dt="2021-09-30T05:16:51.700" v="207" actId="20577"/>
          <ac:spMkLst>
            <pc:docMk/>
            <pc:sldMk cId="759880491" sldId="258"/>
            <ac:spMk id="14" creationId="{5EC61231-A037-493C-8F50-4AFC7FD61D18}"/>
          </ac:spMkLst>
        </pc:spChg>
      </pc:sldChg>
      <pc:sldChg chg="modSp mod">
        <pc:chgData name="Sara  Ansari" userId="ac20b200-ba50-45ae-928f-05cf6f3c4026" providerId="ADAL" clId="{1ADEF2E6-5B72-461C-B1E7-55047011A8A0}" dt="2021-09-30T05:10:32.432" v="13" actId="14100"/>
        <pc:sldMkLst>
          <pc:docMk/>
          <pc:sldMk cId="2277378757" sldId="259"/>
        </pc:sldMkLst>
        <pc:spChg chg="mod">
          <ac:chgData name="Sara  Ansari" userId="ac20b200-ba50-45ae-928f-05cf6f3c4026" providerId="ADAL" clId="{1ADEF2E6-5B72-461C-B1E7-55047011A8A0}" dt="2021-09-30T05:10:32.432" v="13" actId="14100"/>
          <ac:spMkLst>
            <pc:docMk/>
            <pc:sldMk cId="2277378757" sldId="259"/>
            <ac:spMk id="3" creationId="{00000000-0000-0000-0000-000000000000}"/>
          </ac:spMkLst>
        </pc:spChg>
      </pc:sldChg>
      <pc:sldChg chg="modSp modNotesTx">
        <pc:chgData name="Sara  Ansari" userId="ac20b200-ba50-45ae-928f-05cf6f3c4026" providerId="ADAL" clId="{1ADEF2E6-5B72-461C-B1E7-55047011A8A0}" dt="2021-09-30T05:32:44.103" v="325" actId="313"/>
        <pc:sldMkLst>
          <pc:docMk/>
          <pc:sldMk cId="2872832652" sldId="260"/>
        </pc:sldMkLst>
        <pc:spChg chg="mod">
          <ac:chgData name="Sara  Ansari" userId="ac20b200-ba50-45ae-928f-05cf6f3c4026" providerId="ADAL" clId="{1ADEF2E6-5B72-461C-B1E7-55047011A8A0}" dt="2021-09-30T05:32:40.913" v="323" actId="313"/>
          <ac:spMkLst>
            <pc:docMk/>
            <pc:sldMk cId="2872832652" sldId="260"/>
            <ac:spMk id="3" creationId="{00000000-0000-0000-0000-000000000000}"/>
          </ac:spMkLst>
        </pc:spChg>
      </pc:sldChg>
      <pc:sldChg chg="modSp mod modNotesTx">
        <pc:chgData name="Sara  Ansari" userId="ac20b200-ba50-45ae-928f-05cf6f3c4026" providerId="ADAL" clId="{1ADEF2E6-5B72-461C-B1E7-55047011A8A0}" dt="2021-09-30T05:31:20.551" v="304" actId="313"/>
        <pc:sldMkLst>
          <pc:docMk/>
          <pc:sldMk cId="3118762954" sldId="261"/>
        </pc:sldMkLst>
        <pc:graphicFrameChg chg="modGraphic">
          <ac:chgData name="Sara  Ansari" userId="ac20b200-ba50-45ae-928f-05cf6f3c4026" providerId="ADAL" clId="{1ADEF2E6-5B72-461C-B1E7-55047011A8A0}" dt="2021-09-30T05:13:52.179" v="112" actId="20577"/>
          <ac:graphicFrameMkLst>
            <pc:docMk/>
            <pc:sldMk cId="3118762954" sldId="261"/>
            <ac:graphicFrameMk id="4" creationId="{00000000-0000-0000-0000-000000000000}"/>
          </ac:graphicFrameMkLst>
        </pc:graphicFrameChg>
      </pc:sldChg>
      <pc:sldChg chg="delSp modSp mod">
        <pc:chgData name="Sara  Ansari" userId="ac20b200-ba50-45ae-928f-05cf6f3c4026" providerId="ADAL" clId="{1ADEF2E6-5B72-461C-B1E7-55047011A8A0}" dt="2021-09-30T05:20:59.267" v="235" actId="20577"/>
        <pc:sldMkLst>
          <pc:docMk/>
          <pc:sldMk cId="1493154458" sldId="273"/>
        </pc:sldMkLst>
        <pc:spChg chg="mod">
          <ac:chgData name="Sara  Ansari" userId="ac20b200-ba50-45ae-928f-05cf6f3c4026" providerId="ADAL" clId="{1ADEF2E6-5B72-461C-B1E7-55047011A8A0}" dt="2021-09-30T05:20:59.267" v="235" actId="20577"/>
          <ac:spMkLst>
            <pc:docMk/>
            <pc:sldMk cId="1493154458" sldId="273"/>
            <ac:spMk id="6" creationId="{00000000-0000-0000-0000-000000000000}"/>
          </ac:spMkLst>
        </pc:spChg>
        <pc:spChg chg="del">
          <ac:chgData name="Sara  Ansari" userId="ac20b200-ba50-45ae-928f-05cf6f3c4026" providerId="ADAL" clId="{1ADEF2E6-5B72-461C-B1E7-55047011A8A0}" dt="2021-09-30T05:20:52.787" v="231" actId="478"/>
          <ac:spMkLst>
            <pc:docMk/>
            <pc:sldMk cId="1493154458" sldId="273"/>
            <ac:spMk id="7" creationId="{096DECC8-2F33-4B63-916C-7D397E86CBB6}"/>
          </ac:spMkLst>
        </pc:spChg>
        <pc:picChg chg="del">
          <ac:chgData name="Sara  Ansari" userId="ac20b200-ba50-45ae-928f-05cf6f3c4026" providerId="ADAL" clId="{1ADEF2E6-5B72-461C-B1E7-55047011A8A0}" dt="2021-09-30T05:20:47.533" v="230" actId="478"/>
          <ac:picMkLst>
            <pc:docMk/>
            <pc:sldMk cId="1493154458" sldId="273"/>
            <ac:picMk id="5" creationId="{79993E91-C5B1-4349-975E-64E6B6C03ED5}"/>
          </ac:picMkLst>
        </pc:picChg>
      </pc:sldChg>
      <pc:sldChg chg="delSp modSp mod modClrScheme chgLayout">
        <pc:chgData name="Sara  Ansari" userId="ac20b200-ba50-45ae-928f-05cf6f3c4026" providerId="ADAL" clId="{1ADEF2E6-5B72-461C-B1E7-55047011A8A0}" dt="2021-09-30T05:27:13.892" v="267" actId="1076"/>
        <pc:sldMkLst>
          <pc:docMk/>
          <pc:sldMk cId="1654924039" sldId="274"/>
        </pc:sldMkLst>
        <pc:spChg chg="mod ord">
          <ac:chgData name="Sara  Ansari" userId="ac20b200-ba50-45ae-928f-05cf6f3c4026" providerId="ADAL" clId="{1ADEF2E6-5B72-461C-B1E7-55047011A8A0}" dt="2021-09-30T05:27:13.892" v="267" actId="1076"/>
          <ac:spMkLst>
            <pc:docMk/>
            <pc:sldMk cId="1654924039" sldId="274"/>
            <ac:spMk id="43010" creationId="{00000000-0000-0000-0000-000000000000}"/>
          </ac:spMkLst>
        </pc:spChg>
        <pc:spChg chg="del">
          <ac:chgData name="Sara  Ansari" userId="ac20b200-ba50-45ae-928f-05cf6f3c4026" providerId="ADAL" clId="{1ADEF2E6-5B72-461C-B1E7-55047011A8A0}" dt="2021-09-30T05:26:35.122" v="263" actId="478"/>
          <ac:spMkLst>
            <pc:docMk/>
            <pc:sldMk cId="1654924039" sldId="274"/>
            <ac:spMk id="43011" creationId="{00000000-0000-0000-0000-000000000000}"/>
          </ac:spMkLst>
        </pc:spChg>
        <pc:graphicFrameChg chg="mod">
          <ac:chgData name="Sara  Ansari" userId="ac20b200-ba50-45ae-928f-05cf6f3c4026" providerId="ADAL" clId="{1ADEF2E6-5B72-461C-B1E7-55047011A8A0}" dt="2021-09-30T05:26:58.217" v="266" actId="14100"/>
          <ac:graphicFrameMkLst>
            <pc:docMk/>
            <pc:sldMk cId="1654924039" sldId="274"/>
            <ac:graphicFrameMk id="8" creationId="{88E2C796-268B-4772-A562-60B213FB77B3}"/>
          </ac:graphicFrameMkLst>
        </pc:graphicFrameChg>
      </pc:sldChg>
      <pc:sldChg chg="delSp modSp mod modClrScheme chgLayout">
        <pc:chgData name="Sara  Ansari" userId="ac20b200-ba50-45ae-928f-05cf6f3c4026" providerId="ADAL" clId="{1ADEF2E6-5B72-461C-B1E7-55047011A8A0}" dt="2021-09-30T05:22:41.234" v="239" actId="207"/>
        <pc:sldMkLst>
          <pc:docMk/>
          <pc:sldMk cId="593015520" sldId="275"/>
        </pc:sldMkLst>
        <pc:spChg chg="mod ord">
          <ac:chgData name="Sara  Ansari" userId="ac20b200-ba50-45ae-928f-05cf6f3c4026" providerId="ADAL" clId="{1ADEF2E6-5B72-461C-B1E7-55047011A8A0}" dt="2021-09-30T05:22:41.234" v="239" actId="207"/>
          <ac:spMkLst>
            <pc:docMk/>
            <pc:sldMk cId="593015520" sldId="275"/>
            <ac:spMk id="44034" creationId="{00000000-0000-0000-0000-000000000000}"/>
          </ac:spMkLst>
        </pc:spChg>
        <pc:spChg chg="del mod">
          <ac:chgData name="Sara  Ansari" userId="ac20b200-ba50-45ae-928f-05cf6f3c4026" providerId="ADAL" clId="{1ADEF2E6-5B72-461C-B1E7-55047011A8A0}" dt="2021-09-30T05:22:09.614" v="237" actId="700"/>
          <ac:spMkLst>
            <pc:docMk/>
            <pc:sldMk cId="593015520" sldId="275"/>
            <ac:spMk id="44035" creationId="{00000000-0000-0000-0000-000000000000}"/>
          </ac:spMkLst>
        </pc:spChg>
      </pc:sldChg>
      <pc:sldChg chg="addSp delSp modSp mod modClrScheme chgLayout">
        <pc:chgData name="Sara  Ansari" userId="ac20b200-ba50-45ae-928f-05cf6f3c4026" providerId="ADAL" clId="{1ADEF2E6-5B72-461C-B1E7-55047011A8A0}" dt="2021-09-30T05:23:54.217" v="247" actId="1076"/>
        <pc:sldMkLst>
          <pc:docMk/>
          <pc:sldMk cId="601573267" sldId="276"/>
        </pc:sldMkLst>
        <pc:spChg chg="mod ord">
          <ac:chgData name="Sara  Ansari" userId="ac20b200-ba50-45ae-928f-05cf6f3c4026" providerId="ADAL" clId="{1ADEF2E6-5B72-461C-B1E7-55047011A8A0}" dt="2021-09-30T05:23:54.217" v="247" actId="1076"/>
          <ac:spMkLst>
            <pc:docMk/>
            <pc:sldMk cId="601573267" sldId="276"/>
            <ac:spMk id="45058" creationId="{00000000-0000-0000-0000-000000000000}"/>
          </ac:spMkLst>
        </pc:spChg>
        <pc:spChg chg="add del mod">
          <ac:chgData name="Sara  Ansari" userId="ac20b200-ba50-45ae-928f-05cf6f3c4026" providerId="ADAL" clId="{1ADEF2E6-5B72-461C-B1E7-55047011A8A0}" dt="2021-09-30T05:23:25.127" v="245" actId="700"/>
          <ac:spMkLst>
            <pc:docMk/>
            <pc:sldMk cId="601573267" sldId="276"/>
            <ac:spMk id="45059" creationId="{00000000-0000-0000-0000-000000000000}"/>
          </ac:spMkLst>
        </pc:spChg>
        <pc:picChg chg="mod">
          <ac:chgData name="Sara  Ansari" userId="ac20b200-ba50-45ae-928f-05cf6f3c4026" providerId="ADAL" clId="{1ADEF2E6-5B72-461C-B1E7-55047011A8A0}" dt="2021-09-30T05:23:39.701" v="246" actId="1076"/>
          <ac:picMkLst>
            <pc:docMk/>
            <pc:sldMk cId="601573267" sldId="276"/>
            <ac:picMk id="45060" creationId="{00000000-0000-0000-0000-000000000000}"/>
          </ac:picMkLst>
        </pc:picChg>
      </pc:sldChg>
      <pc:sldChg chg="delSp modSp mod modClrScheme chgLayout">
        <pc:chgData name="Sara  Ansari" userId="ac20b200-ba50-45ae-928f-05cf6f3c4026" providerId="ADAL" clId="{1ADEF2E6-5B72-461C-B1E7-55047011A8A0}" dt="2021-09-30T05:24:31.522" v="252" actId="1076"/>
        <pc:sldMkLst>
          <pc:docMk/>
          <pc:sldMk cId="564971480" sldId="277"/>
        </pc:sldMkLst>
        <pc:spChg chg="mod ord">
          <ac:chgData name="Sara  Ansari" userId="ac20b200-ba50-45ae-928f-05cf6f3c4026" providerId="ADAL" clId="{1ADEF2E6-5B72-461C-B1E7-55047011A8A0}" dt="2021-09-30T05:24:31.522" v="252" actId="1076"/>
          <ac:spMkLst>
            <pc:docMk/>
            <pc:sldMk cId="564971480" sldId="277"/>
            <ac:spMk id="46083" creationId="{00000000-0000-0000-0000-000000000000}"/>
          </ac:spMkLst>
        </pc:spChg>
        <pc:spChg chg="del mod">
          <ac:chgData name="Sara  Ansari" userId="ac20b200-ba50-45ae-928f-05cf6f3c4026" providerId="ADAL" clId="{1ADEF2E6-5B72-461C-B1E7-55047011A8A0}" dt="2021-09-30T05:24:15.281" v="250" actId="700"/>
          <ac:spMkLst>
            <pc:docMk/>
            <pc:sldMk cId="564971480" sldId="277"/>
            <ac:spMk id="46084" creationId="{00000000-0000-0000-0000-000000000000}"/>
          </ac:spMkLst>
        </pc:spChg>
        <pc:picChg chg="mod">
          <ac:chgData name="Sara  Ansari" userId="ac20b200-ba50-45ae-928f-05cf6f3c4026" providerId="ADAL" clId="{1ADEF2E6-5B72-461C-B1E7-55047011A8A0}" dt="2021-09-30T05:24:24.632" v="251" actId="1076"/>
          <ac:picMkLst>
            <pc:docMk/>
            <pc:sldMk cId="564971480" sldId="277"/>
            <ac:picMk id="10" creationId="{157E7EF8-8ED8-475A-B153-D8FA681148AC}"/>
          </ac:picMkLst>
        </pc:picChg>
      </pc:sldChg>
      <pc:sldChg chg="modSp mod modClrScheme chgLayout">
        <pc:chgData name="Sara  Ansari" userId="ac20b200-ba50-45ae-928f-05cf6f3c4026" providerId="ADAL" clId="{1ADEF2E6-5B72-461C-B1E7-55047011A8A0}" dt="2021-09-30T05:25:08.997" v="255" actId="1076"/>
        <pc:sldMkLst>
          <pc:docMk/>
          <pc:sldMk cId="1173118571" sldId="278"/>
        </pc:sldMkLst>
        <pc:spChg chg="mod ord">
          <ac:chgData name="Sara  Ansari" userId="ac20b200-ba50-45ae-928f-05cf6f3c4026" providerId="ADAL" clId="{1ADEF2E6-5B72-461C-B1E7-55047011A8A0}" dt="2021-09-30T05:25:08.997" v="255" actId="1076"/>
          <ac:spMkLst>
            <pc:docMk/>
            <pc:sldMk cId="1173118571" sldId="278"/>
            <ac:spMk id="47106" creationId="{00000000-0000-0000-0000-000000000000}"/>
          </ac:spMkLst>
        </pc:spChg>
        <pc:spChg chg="mod ord">
          <ac:chgData name="Sara  Ansari" userId="ac20b200-ba50-45ae-928f-05cf6f3c4026" providerId="ADAL" clId="{1ADEF2E6-5B72-461C-B1E7-55047011A8A0}" dt="2021-09-30T05:24:52.269" v="254" actId="700"/>
          <ac:spMkLst>
            <pc:docMk/>
            <pc:sldMk cId="1173118571" sldId="278"/>
            <ac:spMk id="47107" creationId="{00000000-0000-0000-0000-000000000000}"/>
          </ac:spMkLst>
        </pc:spChg>
      </pc:sldChg>
      <pc:sldChg chg="delSp modSp mod modClrScheme chgLayout">
        <pc:chgData name="Sara  Ansari" userId="ac20b200-ba50-45ae-928f-05cf6f3c4026" providerId="ADAL" clId="{1ADEF2E6-5B72-461C-B1E7-55047011A8A0}" dt="2021-09-30T05:26:03.081" v="260" actId="1076"/>
        <pc:sldMkLst>
          <pc:docMk/>
          <pc:sldMk cId="3638795429" sldId="279"/>
        </pc:sldMkLst>
        <pc:spChg chg="del mod ord">
          <ac:chgData name="Sara  Ansari" userId="ac20b200-ba50-45ae-928f-05cf6f3c4026" providerId="ADAL" clId="{1ADEF2E6-5B72-461C-B1E7-55047011A8A0}" dt="2021-09-30T05:25:32.306" v="258" actId="478"/>
          <ac:spMkLst>
            <pc:docMk/>
            <pc:sldMk cId="3638795429" sldId="279"/>
            <ac:spMk id="48130" creationId="{00000000-0000-0000-0000-000000000000}"/>
          </ac:spMkLst>
        </pc:spChg>
        <pc:spChg chg="mod ord">
          <ac:chgData name="Sara  Ansari" userId="ac20b200-ba50-45ae-928f-05cf6f3c4026" providerId="ADAL" clId="{1ADEF2E6-5B72-461C-B1E7-55047011A8A0}" dt="2021-09-30T05:26:03.081" v="260" actId="1076"/>
          <ac:spMkLst>
            <pc:docMk/>
            <pc:sldMk cId="3638795429" sldId="279"/>
            <ac:spMk id="48133" creationId="{00000000-0000-0000-0000-000000000000}"/>
          </ac:spMkLst>
        </pc:spChg>
      </pc:sldChg>
      <pc:sldChg chg="modSp mod modClrScheme chgLayout">
        <pc:chgData name="Sara  Ansari" userId="ac20b200-ba50-45ae-928f-05cf6f3c4026" providerId="ADAL" clId="{1ADEF2E6-5B72-461C-B1E7-55047011A8A0}" dt="2021-09-30T05:26:21.246" v="262" actId="1076"/>
        <pc:sldMkLst>
          <pc:docMk/>
          <pc:sldMk cId="3362225581" sldId="280"/>
        </pc:sldMkLst>
        <pc:spChg chg="mod ord">
          <ac:chgData name="Sara  Ansari" userId="ac20b200-ba50-45ae-928f-05cf6f3c4026" providerId="ADAL" clId="{1ADEF2E6-5B72-461C-B1E7-55047011A8A0}" dt="2021-09-30T05:26:10.922" v="261" actId="700"/>
          <ac:spMkLst>
            <pc:docMk/>
            <pc:sldMk cId="3362225581" sldId="280"/>
            <ac:spMk id="51202" creationId="{00000000-0000-0000-0000-000000000000}"/>
          </ac:spMkLst>
        </pc:spChg>
        <pc:spChg chg="mod ord">
          <ac:chgData name="Sara  Ansari" userId="ac20b200-ba50-45ae-928f-05cf6f3c4026" providerId="ADAL" clId="{1ADEF2E6-5B72-461C-B1E7-55047011A8A0}" dt="2021-09-30T05:26:10.922" v="261" actId="700"/>
          <ac:spMkLst>
            <pc:docMk/>
            <pc:sldMk cId="3362225581" sldId="280"/>
            <ac:spMk id="51203" creationId="{00000000-0000-0000-0000-000000000000}"/>
          </ac:spMkLst>
        </pc:spChg>
        <pc:picChg chg="mod">
          <ac:chgData name="Sara  Ansari" userId="ac20b200-ba50-45ae-928f-05cf6f3c4026" providerId="ADAL" clId="{1ADEF2E6-5B72-461C-B1E7-55047011A8A0}" dt="2021-09-30T05:26:21.246" v="262" actId="1076"/>
          <ac:picMkLst>
            <pc:docMk/>
            <pc:sldMk cId="3362225581" sldId="280"/>
            <ac:picMk id="51204" creationId="{00000000-0000-0000-0000-000000000000}"/>
          </ac:picMkLst>
        </pc:picChg>
      </pc:sldChg>
      <pc:sldChg chg="delSp modSp mod">
        <pc:chgData name="Sara  Ansari" userId="ac20b200-ba50-45ae-928f-05cf6f3c4026" providerId="ADAL" clId="{1ADEF2E6-5B72-461C-B1E7-55047011A8A0}" dt="2021-09-30T05:27:37.432" v="287" actId="20577"/>
        <pc:sldMkLst>
          <pc:docMk/>
          <pc:sldMk cId="728439004" sldId="281"/>
        </pc:sldMkLst>
        <pc:spChg chg="mod">
          <ac:chgData name="Sara  Ansari" userId="ac20b200-ba50-45ae-928f-05cf6f3c4026" providerId="ADAL" clId="{1ADEF2E6-5B72-461C-B1E7-55047011A8A0}" dt="2021-09-30T05:27:37.432" v="287" actId="20577"/>
          <ac:spMkLst>
            <pc:docMk/>
            <pc:sldMk cId="728439004" sldId="281"/>
            <ac:spMk id="3" creationId="{00000000-0000-0000-0000-000000000000}"/>
          </ac:spMkLst>
        </pc:spChg>
        <pc:spChg chg="del mod">
          <ac:chgData name="Sara  Ansari" userId="ac20b200-ba50-45ae-928f-05cf6f3c4026" providerId="ADAL" clId="{1ADEF2E6-5B72-461C-B1E7-55047011A8A0}" dt="2021-09-30T05:27:22.850" v="269" actId="478"/>
          <ac:spMkLst>
            <pc:docMk/>
            <pc:sldMk cId="728439004" sldId="281"/>
            <ac:spMk id="4" creationId="{97A68B55-663D-47DA-B318-9F00C5F0B510}"/>
          </ac:spMkLst>
        </pc:spChg>
      </pc:sldChg>
      <pc:sldChg chg="delSp mod">
        <pc:chgData name="Sara  Ansari" userId="ac20b200-ba50-45ae-928f-05cf6f3c4026" providerId="ADAL" clId="{1ADEF2E6-5B72-461C-B1E7-55047011A8A0}" dt="2021-09-30T05:27:46.557" v="288" actId="478"/>
        <pc:sldMkLst>
          <pc:docMk/>
          <pc:sldMk cId="2576862665" sldId="284"/>
        </pc:sldMkLst>
        <pc:spChg chg="del">
          <ac:chgData name="Sara  Ansari" userId="ac20b200-ba50-45ae-928f-05cf6f3c4026" providerId="ADAL" clId="{1ADEF2E6-5B72-461C-B1E7-55047011A8A0}" dt="2021-09-30T05:27:46.557" v="288" actId="478"/>
          <ac:spMkLst>
            <pc:docMk/>
            <pc:sldMk cId="2576862665" sldId="284"/>
            <ac:spMk id="4" creationId="{97A68B55-663D-47DA-B318-9F00C5F0B510}"/>
          </ac:spMkLst>
        </pc:spChg>
      </pc:sldChg>
      <pc:sldChg chg="ord">
        <pc:chgData name="Sara  Ansari" userId="ac20b200-ba50-45ae-928f-05cf6f3c4026" providerId="ADAL" clId="{1ADEF2E6-5B72-461C-B1E7-55047011A8A0}" dt="2021-09-30T05:30:02.151" v="296"/>
        <pc:sldMkLst>
          <pc:docMk/>
          <pc:sldMk cId="4049016060" sldId="286"/>
        </pc:sldMkLst>
      </pc:sldChg>
      <pc:sldChg chg="add">
        <pc:chgData name="Sara  Ansari" userId="ac20b200-ba50-45ae-928f-05cf6f3c4026" providerId="ADAL" clId="{1ADEF2E6-5B72-461C-B1E7-55047011A8A0}" dt="2021-09-30T05:30:40.040" v="298"/>
        <pc:sldMkLst>
          <pc:docMk/>
          <pc:sldMk cId="4210676842" sldId="316"/>
        </pc:sldMkLst>
      </pc:sldChg>
      <pc:sldChg chg="add del">
        <pc:chgData name="Sara  Ansari" userId="ac20b200-ba50-45ae-928f-05cf6f3c4026" providerId="ADAL" clId="{1ADEF2E6-5B72-461C-B1E7-55047011A8A0}" dt="2021-09-30T05:29:27.176" v="293" actId="47"/>
        <pc:sldMkLst>
          <pc:docMk/>
          <pc:sldMk cId="4011151941" sldId="365"/>
        </pc:sldMkLst>
      </pc:sldChg>
      <pc:sldChg chg="add">
        <pc:chgData name="Sara  Ansari" userId="ac20b200-ba50-45ae-928f-05cf6f3c4026" providerId="ADAL" clId="{1ADEF2E6-5B72-461C-B1E7-55047011A8A0}" dt="2021-09-30T05:30:40.040" v="298"/>
        <pc:sldMkLst>
          <pc:docMk/>
          <pc:sldMk cId="2853107658" sldId="447"/>
        </pc:sldMkLst>
      </pc:sldChg>
      <pc:sldChg chg="modSp mod">
        <pc:chgData name="Sara  Ansari" userId="ac20b200-ba50-45ae-928f-05cf6f3c4026" providerId="ADAL" clId="{1ADEF2E6-5B72-461C-B1E7-55047011A8A0}" dt="2021-09-30T05:44:10.529" v="327" actId="20577"/>
        <pc:sldMkLst>
          <pc:docMk/>
          <pc:sldMk cId="1381421221" sldId="642"/>
        </pc:sldMkLst>
        <pc:spChg chg="mod">
          <ac:chgData name="Sara  Ansari" userId="ac20b200-ba50-45ae-928f-05cf6f3c4026" providerId="ADAL" clId="{1ADEF2E6-5B72-461C-B1E7-55047011A8A0}" dt="2021-09-30T05:17:25.085" v="225" actId="113"/>
          <ac:spMkLst>
            <pc:docMk/>
            <pc:sldMk cId="1381421221" sldId="642"/>
            <ac:spMk id="9" creationId="{A04343E9-916E-4876-A9A7-379D6E02AD12}"/>
          </ac:spMkLst>
        </pc:spChg>
        <pc:spChg chg="mod">
          <ac:chgData name="Sara  Ansari" userId="ac20b200-ba50-45ae-928f-05cf6f3c4026" providerId="ADAL" clId="{1ADEF2E6-5B72-461C-B1E7-55047011A8A0}" dt="2021-09-30T05:17:20.025" v="224" actId="113"/>
          <ac:spMkLst>
            <pc:docMk/>
            <pc:sldMk cId="1381421221" sldId="642"/>
            <ac:spMk id="10" creationId="{BE54A1E8-4F9F-4CB3-BBAA-44F7B6257F13}"/>
          </ac:spMkLst>
        </pc:spChg>
        <pc:spChg chg="mod">
          <ac:chgData name="Sara  Ansari" userId="ac20b200-ba50-45ae-928f-05cf6f3c4026" providerId="ADAL" clId="{1ADEF2E6-5B72-461C-B1E7-55047011A8A0}" dt="2021-09-30T05:44:10.529" v="327" actId="20577"/>
          <ac:spMkLst>
            <pc:docMk/>
            <pc:sldMk cId="1381421221" sldId="642"/>
            <ac:spMk id="13" creationId="{73789712-1CF0-4D3E-84FE-84F00242E45B}"/>
          </ac:spMkLst>
        </pc:spChg>
        <pc:spChg chg="mod">
          <ac:chgData name="Sara  Ansari" userId="ac20b200-ba50-45ae-928f-05cf6f3c4026" providerId="ADAL" clId="{1ADEF2E6-5B72-461C-B1E7-55047011A8A0}" dt="2021-09-30T05:32:07.614" v="321" actId="313"/>
          <ac:spMkLst>
            <pc:docMk/>
            <pc:sldMk cId="1381421221" sldId="642"/>
            <ac:spMk id="14" creationId="{5EC61231-A037-493C-8F50-4AFC7FD61D18}"/>
          </ac:spMkLst>
        </pc:spChg>
      </pc:sldChg>
      <pc:sldChg chg="delSp mod delCm">
        <pc:chgData name="Sara  Ansari" userId="ac20b200-ba50-45ae-928f-05cf6f3c4026" providerId="ADAL" clId="{1ADEF2E6-5B72-461C-B1E7-55047011A8A0}" dt="2021-09-30T05:18:19.996" v="227" actId="478"/>
        <pc:sldMkLst>
          <pc:docMk/>
          <pc:sldMk cId="2076283952" sldId="643"/>
        </pc:sldMkLst>
        <pc:spChg chg="del">
          <ac:chgData name="Sara  Ansari" userId="ac20b200-ba50-45ae-928f-05cf6f3c4026" providerId="ADAL" clId="{1ADEF2E6-5B72-461C-B1E7-55047011A8A0}" dt="2021-09-30T05:18:19.996" v="227" actId="478"/>
          <ac:spMkLst>
            <pc:docMk/>
            <pc:sldMk cId="2076283952" sldId="643"/>
            <ac:spMk id="2" creationId="{A579E23F-0C35-4447-85C0-B0F33D2D6C13}"/>
          </ac:spMkLst>
        </pc:spChg>
      </pc:sldChg>
      <pc:sldChg chg="delSp mod delCm">
        <pc:chgData name="Sara  Ansari" userId="ac20b200-ba50-45ae-928f-05cf6f3c4026" providerId="ADAL" clId="{1ADEF2E6-5B72-461C-B1E7-55047011A8A0}" dt="2021-09-30T05:18:37.254" v="229" actId="478"/>
        <pc:sldMkLst>
          <pc:docMk/>
          <pc:sldMk cId="1363511175" sldId="644"/>
        </pc:sldMkLst>
        <pc:spChg chg="del">
          <ac:chgData name="Sara  Ansari" userId="ac20b200-ba50-45ae-928f-05cf6f3c4026" providerId="ADAL" clId="{1ADEF2E6-5B72-461C-B1E7-55047011A8A0}" dt="2021-09-30T05:18:37.254" v="229" actId="478"/>
          <ac:spMkLst>
            <pc:docMk/>
            <pc:sldMk cId="1363511175" sldId="644"/>
            <ac:spMk id="7" creationId="{8D1A45B5-AF87-4D3C-85A9-50A5DA464885}"/>
          </ac:spMkLst>
        </pc:spChg>
      </pc:sldChg>
      <pc:sldChg chg="modSp mod">
        <pc:chgData name="Sara  Ansari" userId="ac20b200-ba50-45ae-928f-05cf6f3c4026" providerId="ADAL" clId="{1ADEF2E6-5B72-461C-B1E7-55047011A8A0}" dt="2021-09-30T05:12:30.582" v="24" actId="1076"/>
        <pc:sldMkLst>
          <pc:docMk/>
          <pc:sldMk cId="2858959073" sldId="645"/>
        </pc:sldMkLst>
        <pc:spChg chg="mod">
          <ac:chgData name="Sara  Ansari" userId="ac20b200-ba50-45ae-928f-05cf6f3c4026" providerId="ADAL" clId="{1ADEF2E6-5B72-461C-B1E7-55047011A8A0}" dt="2021-09-30T05:12:30.582" v="24" actId="1076"/>
          <ac:spMkLst>
            <pc:docMk/>
            <pc:sldMk cId="2858959073" sldId="645"/>
            <ac:spMk id="16" creationId="{7C55CA1C-AC6B-44A9-AE1B-EF01EC1F8B12}"/>
          </ac:spMkLst>
        </pc:spChg>
        <pc:spChg chg="mod">
          <ac:chgData name="Sara  Ansari" userId="ac20b200-ba50-45ae-928f-05cf6f3c4026" providerId="ADAL" clId="{1ADEF2E6-5B72-461C-B1E7-55047011A8A0}" dt="2021-09-30T05:11:14.432" v="18" actId="1076"/>
          <ac:spMkLst>
            <pc:docMk/>
            <pc:sldMk cId="2858959073" sldId="645"/>
            <ac:spMk id="18" creationId="{72365FB6-5457-4096-A619-36DFAB39CB0F}"/>
          </ac:spMkLst>
        </pc:spChg>
        <pc:spChg chg="mod">
          <ac:chgData name="Sara  Ansari" userId="ac20b200-ba50-45ae-928f-05cf6f3c4026" providerId="ADAL" clId="{1ADEF2E6-5B72-461C-B1E7-55047011A8A0}" dt="2021-09-30T05:10:59.889" v="16" actId="1076"/>
          <ac:spMkLst>
            <pc:docMk/>
            <pc:sldMk cId="2858959073" sldId="645"/>
            <ac:spMk id="19" creationId="{6E3B388B-EBE4-41C1-910E-7443CF9466CD}"/>
          </ac:spMkLst>
        </pc:spChg>
        <pc:spChg chg="mod">
          <ac:chgData name="Sara  Ansari" userId="ac20b200-ba50-45ae-928f-05cf6f3c4026" providerId="ADAL" clId="{1ADEF2E6-5B72-461C-B1E7-55047011A8A0}" dt="2021-09-30T05:11:22.938" v="19" actId="1076"/>
          <ac:spMkLst>
            <pc:docMk/>
            <pc:sldMk cId="2858959073" sldId="645"/>
            <ac:spMk id="20" creationId="{D872BC42-8B96-4B06-ACEC-EE580139D92B}"/>
          </ac:spMkLst>
        </pc:spChg>
        <pc:picChg chg="mod">
          <ac:chgData name="Sara  Ansari" userId="ac20b200-ba50-45ae-928f-05cf6f3c4026" providerId="ADAL" clId="{1ADEF2E6-5B72-461C-B1E7-55047011A8A0}" dt="2021-09-30T05:12:12.751" v="23" actId="1076"/>
          <ac:picMkLst>
            <pc:docMk/>
            <pc:sldMk cId="2858959073" sldId="645"/>
            <ac:picMk id="5" creationId="{3A62726C-E39B-F644-A493-8F93F55CF7D5}"/>
          </ac:picMkLst>
        </pc:picChg>
        <pc:picChg chg="mod">
          <ac:chgData name="Sara  Ansari" userId="ac20b200-ba50-45ae-928f-05cf6f3c4026" providerId="ADAL" clId="{1ADEF2E6-5B72-461C-B1E7-55047011A8A0}" dt="2021-09-30T05:11:54.341" v="21" actId="1076"/>
          <ac:picMkLst>
            <pc:docMk/>
            <pc:sldMk cId="2858959073" sldId="645"/>
            <ac:picMk id="6" creationId="{B5C2A0CA-95C0-BD49-8B3F-1F70FD5BE08B}"/>
          </ac:picMkLst>
        </pc:picChg>
        <pc:picChg chg="mod">
          <ac:chgData name="Sara  Ansari" userId="ac20b200-ba50-45ae-928f-05cf6f3c4026" providerId="ADAL" clId="{1ADEF2E6-5B72-461C-B1E7-55047011A8A0}" dt="2021-09-30T05:12:03.406" v="22" actId="1076"/>
          <ac:picMkLst>
            <pc:docMk/>
            <pc:sldMk cId="2858959073" sldId="645"/>
            <ac:picMk id="7" creationId="{5E9B6540-1406-F146-90E4-3107A5D2920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Numero de personas en extrema pobreza (millones)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Con Piso Firme</c:v>
                </c:pt>
                <c:pt idx="1">
                  <c:v>Sin Piso Firme*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10.4</c:v>
                </c:pt>
                <c:pt idx="1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5-426C-9738-FA2A2268AC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236663168"/>
        <c:axId val="236665856"/>
        <c:axId val="0"/>
      </c:bar3DChart>
      <c:catAx>
        <c:axId val="236663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36665856"/>
        <c:crosses val="autoZero"/>
        <c:auto val="1"/>
        <c:lblAlgn val="ctr"/>
        <c:lblOffset val="100"/>
        <c:noMultiLvlLbl val="0"/>
      </c:catAx>
      <c:valAx>
        <c:axId val="236665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6631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57AB4-5C48-4EE7-899B-8F36B259F743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5A353E-9DD8-4A2C-B2A6-FCD61AD5C05F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8F174567-59FD-424B-9D7A-60091F688DA7}" type="parTrans" cxnId="{5F4B4E7E-50F5-4DC1-ADE0-FD479F26414A}">
      <dgm:prSet/>
      <dgm:spPr/>
      <dgm:t>
        <a:bodyPr/>
        <a:lstStyle/>
        <a:p>
          <a:endParaRPr lang="en-US"/>
        </a:p>
      </dgm:t>
    </dgm:pt>
    <dgm:pt modelId="{34600D98-BB14-47BF-83A3-F150E597F7CB}" type="sibTrans" cxnId="{5F4B4E7E-50F5-4DC1-ADE0-FD479F26414A}">
      <dgm:prSet/>
      <dgm:spPr/>
      <dgm:t>
        <a:bodyPr/>
        <a:lstStyle/>
        <a:p>
          <a:endParaRPr lang="en-US"/>
        </a:p>
      </dgm:t>
    </dgm:pt>
    <dgm:pt modelId="{4A13784C-8E3F-48C3-B6FE-8857D16B4074}">
      <dgm:prSet phldrT="[Text]" custT="1"/>
      <dgm:spPr/>
      <dgm:t>
        <a:bodyPr/>
        <a:lstStyle/>
        <a:p>
          <a:r>
            <a:rPr lang="es-419" sz="1700" dirty="0" smtClean="0"/>
            <a:t>Programa piloto</a:t>
          </a:r>
          <a:endParaRPr lang="en-US" sz="1600" dirty="0"/>
        </a:p>
      </dgm:t>
    </dgm:pt>
    <dgm:pt modelId="{8957ADE8-53A0-4EEF-8F25-F991896085E9}" type="parTrans" cxnId="{F139D57B-145E-4CAC-BA72-BD9D9EBC444C}">
      <dgm:prSet/>
      <dgm:spPr/>
      <dgm:t>
        <a:bodyPr/>
        <a:lstStyle/>
        <a:p>
          <a:endParaRPr lang="en-US"/>
        </a:p>
      </dgm:t>
    </dgm:pt>
    <dgm:pt modelId="{45E2D241-01F6-4459-9280-A84D78B3E3F3}" type="sibTrans" cxnId="{F139D57B-145E-4CAC-BA72-BD9D9EBC444C}">
      <dgm:prSet/>
      <dgm:spPr/>
      <dgm:t>
        <a:bodyPr/>
        <a:lstStyle/>
        <a:p>
          <a:endParaRPr lang="en-US"/>
        </a:p>
      </dgm:t>
    </dgm:pt>
    <dgm:pt modelId="{70602880-257B-42D7-AAA8-8D203B5D20E8}">
      <dgm:prSet phldrT="[Text]"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A364C135-CE29-491D-8686-95866824CC4A}" type="parTrans" cxnId="{E83AF825-0698-4482-9F96-E7F6111E052F}">
      <dgm:prSet/>
      <dgm:spPr/>
      <dgm:t>
        <a:bodyPr/>
        <a:lstStyle/>
        <a:p>
          <a:endParaRPr lang="en-US"/>
        </a:p>
      </dgm:t>
    </dgm:pt>
    <dgm:pt modelId="{1596A123-B5A1-4995-B382-74376F0C8833}" type="sibTrans" cxnId="{E83AF825-0698-4482-9F96-E7F6111E052F}">
      <dgm:prSet/>
      <dgm:spPr/>
      <dgm:t>
        <a:bodyPr/>
        <a:lstStyle/>
        <a:p>
          <a:endParaRPr lang="en-US"/>
        </a:p>
      </dgm:t>
    </dgm:pt>
    <dgm:pt modelId="{9E471484-56D7-470D-8E77-A255B459C132}">
      <dgm:prSet phldrT="[Text]" custT="1"/>
      <dgm:spPr/>
      <dgm:t>
        <a:bodyPr/>
        <a:lstStyle/>
        <a:p>
          <a:r>
            <a:rPr lang="es-419" sz="1700" dirty="0" smtClean="0"/>
            <a:t>Evaluación de impacto</a:t>
          </a:r>
          <a:endParaRPr lang="en-US" sz="1700" dirty="0"/>
        </a:p>
      </dgm:t>
    </dgm:pt>
    <dgm:pt modelId="{423C1CA3-604D-4ED2-9595-8B1B29871BD5}" type="parTrans" cxnId="{06A06F50-3CFD-44D5-A243-4BE9EA5A4326}">
      <dgm:prSet/>
      <dgm:spPr/>
      <dgm:t>
        <a:bodyPr/>
        <a:lstStyle/>
        <a:p>
          <a:endParaRPr lang="en-US"/>
        </a:p>
      </dgm:t>
    </dgm:pt>
    <dgm:pt modelId="{3C1B398B-E722-467D-BD2E-032B76272F53}" type="sibTrans" cxnId="{06A06F50-3CFD-44D5-A243-4BE9EA5A4326}">
      <dgm:prSet/>
      <dgm:spPr/>
      <dgm:t>
        <a:bodyPr/>
        <a:lstStyle/>
        <a:p>
          <a:endParaRPr lang="en-US"/>
        </a:p>
      </dgm:t>
    </dgm:pt>
    <dgm:pt modelId="{239B451A-4083-425C-AEA6-A6EE45C969FD}">
      <dgm:prSet phldrT="[Text]"/>
      <dgm:spPr/>
      <dgm:t>
        <a:bodyPr/>
        <a:lstStyle/>
        <a:p>
          <a:r>
            <a:rPr lang="en-US" dirty="0" smtClean="0"/>
            <a:t>2006</a:t>
          </a:r>
          <a:endParaRPr lang="en-US" dirty="0"/>
        </a:p>
      </dgm:t>
    </dgm:pt>
    <dgm:pt modelId="{21044641-B987-496A-A8D9-D1BA87FBB686}" type="parTrans" cxnId="{B83CB4C9-035F-4ADF-BD1E-D2DB84566F32}">
      <dgm:prSet/>
      <dgm:spPr/>
      <dgm:t>
        <a:bodyPr/>
        <a:lstStyle/>
        <a:p>
          <a:endParaRPr lang="en-US"/>
        </a:p>
      </dgm:t>
    </dgm:pt>
    <dgm:pt modelId="{435D8A7E-E55A-4E1A-AD40-0D3E6BC08513}" type="sibTrans" cxnId="{B83CB4C9-035F-4ADF-BD1E-D2DB84566F32}">
      <dgm:prSet/>
      <dgm:spPr/>
      <dgm:t>
        <a:bodyPr/>
        <a:lstStyle/>
        <a:p>
          <a:endParaRPr lang="en-US"/>
        </a:p>
      </dgm:t>
    </dgm:pt>
    <dgm:pt modelId="{597C083D-B604-49C9-BC09-096AC1243BAE}">
      <dgm:prSet phldrT="[Text]" custT="1"/>
      <dgm:spPr/>
      <dgm:t>
        <a:bodyPr/>
        <a:lstStyle/>
        <a:p>
          <a:r>
            <a:rPr lang="es-419" sz="1700" dirty="0" smtClean="0"/>
            <a:t>Transición de gobierno</a:t>
          </a:r>
          <a:endParaRPr lang="en-US" sz="1700" dirty="0"/>
        </a:p>
      </dgm:t>
    </dgm:pt>
    <dgm:pt modelId="{9905D770-5E16-4E58-B56B-E0C84F8DDDF9}" type="parTrans" cxnId="{E927B67A-904B-425F-826A-7E6C6ECB9B7C}">
      <dgm:prSet/>
      <dgm:spPr/>
      <dgm:t>
        <a:bodyPr/>
        <a:lstStyle/>
        <a:p>
          <a:endParaRPr lang="en-US"/>
        </a:p>
      </dgm:t>
    </dgm:pt>
    <dgm:pt modelId="{91A8B1FA-F2AA-4C7D-AF46-6BDE51565ADE}" type="sibTrans" cxnId="{E927B67A-904B-425F-826A-7E6C6ECB9B7C}">
      <dgm:prSet/>
      <dgm:spPr/>
      <dgm:t>
        <a:bodyPr/>
        <a:lstStyle/>
        <a:p>
          <a:endParaRPr lang="en-US"/>
        </a:p>
      </dgm:t>
    </dgm:pt>
    <dgm:pt modelId="{B187371E-4F4A-4D0C-B4EA-E4A4E8BBB7A2}">
      <dgm:prSet/>
      <dgm:spPr/>
      <dgm:t>
        <a:bodyPr/>
        <a:lstStyle/>
        <a:p>
          <a:r>
            <a:rPr lang="en-US" dirty="0" smtClean="0"/>
            <a:t>2008</a:t>
          </a:r>
          <a:endParaRPr lang="en-US" dirty="0"/>
        </a:p>
      </dgm:t>
    </dgm:pt>
    <dgm:pt modelId="{BB68A410-3BB6-4D24-98B1-2E83C5737703}" type="parTrans" cxnId="{3EAE5B2A-3FFA-4A04-A3DD-416AF9AAC0F2}">
      <dgm:prSet/>
      <dgm:spPr/>
      <dgm:t>
        <a:bodyPr/>
        <a:lstStyle/>
        <a:p>
          <a:endParaRPr lang="en-US"/>
        </a:p>
      </dgm:t>
    </dgm:pt>
    <dgm:pt modelId="{AA66D11C-3576-4DAA-BB23-030C76274A59}" type="sibTrans" cxnId="{3EAE5B2A-3FFA-4A04-A3DD-416AF9AAC0F2}">
      <dgm:prSet/>
      <dgm:spPr/>
      <dgm:t>
        <a:bodyPr/>
        <a:lstStyle/>
        <a:p>
          <a:endParaRPr lang="en-US"/>
        </a:p>
      </dgm:t>
    </dgm:pt>
    <dgm:pt modelId="{112A9277-9E35-42DD-8D53-EC78F6C25159}">
      <dgm:prSet custT="1"/>
      <dgm:spPr/>
      <dgm:t>
        <a:bodyPr/>
        <a:lstStyle/>
        <a:p>
          <a:r>
            <a:rPr lang="es-419" sz="1700" dirty="0" smtClean="0"/>
            <a:t>Expansión  nacional</a:t>
          </a:r>
          <a:endParaRPr lang="en-US" sz="1700" dirty="0"/>
        </a:p>
      </dgm:t>
    </dgm:pt>
    <dgm:pt modelId="{8B078CCF-BDD4-467B-A7F1-4D663CB0A291}" type="parTrans" cxnId="{4B870CEA-02E2-4DD5-9015-A1AB0C30CFC1}">
      <dgm:prSet/>
      <dgm:spPr/>
      <dgm:t>
        <a:bodyPr/>
        <a:lstStyle/>
        <a:p>
          <a:endParaRPr lang="en-US"/>
        </a:p>
      </dgm:t>
    </dgm:pt>
    <dgm:pt modelId="{31950150-F009-4C29-B103-8EB19CA15591}" type="sibTrans" cxnId="{4B870CEA-02E2-4DD5-9015-A1AB0C30CFC1}">
      <dgm:prSet/>
      <dgm:spPr/>
      <dgm:t>
        <a:bodyPr/>
        <a:lstStyle/>
        <a:p>
          <a:endParaRPr lang="en-US"/>
        </a:p>
      </dgm:t>
    </dgm:pt>
    <dgm:pt modelId="{512F08CD-B3E3-4748-89A8-4A6CE0F233A0}" type="pres">
      <dgm:prSet presAssocID="{E4F57AB4-5C48-4EE7-899B-8F36B259F7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68C9A9-9735-435C-AE75-A8044AD33353}" type="pres">
      <dgm:prSet presAssocID="{BE5A353E-9DD8-4A2C-B2A6-FCD61AD5C05F}" presName="compNode" presStyleCnt="0"/>
      <dgm:spPr/>
    </dgm:pt>
    <dgm:pt modelId="{AA9015F1-1331-413B-9597-7D94D38A7FCC}" type="pres">
      <dgm:prSet presAssocID="{BE5A353E-9DD8-4A2C-B2A6-FCD61AD5C05F}" presName="noGeometry" presStyleCnt="0"/>
      <dgm:spPr/>
    </dgm:pt>
    <dgm:pt modelId="{ECF85C1D-A56E-4B81-9E3F-DCE72C0E3D9E}" type="pres">
      <dgm:prSet presAssocID="{BE5A353E-9DD8-4A2C-B2A6-FCD61AD5C05F}" presName="childTextVisible" presStyleLbl="bgAccFollowNode1" presStyleIdx="0" presStyleCnt="4" custScaleX="162361" custLinFactNeighborX="7353" custLinFactNeighborY="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FC493-2E05-4961-844E-EABF824054B8}" type="pres">
      <dgm:prSet presAssocID="{BE5A353E-9DD8-4A2C-B2A6-FCD61AD5C05F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F848716-5A71-4A15-979F-47C511740B65}" type="pres">
      <dgm:prSet presAssocID="{BE5A353E-9DD8-4A2C-B2A6-FCD61AD5C05F}" presName="parentText" presStyleLbl="node1" presStyleIdx="0" presStyleCnt="4" custLinFactNeighborX="-31906" custLinFactNeighborY="-24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FE7F1-952E-4016-88AD-04D4C57671DE}" type="pres">
      <dgm:prSet presAssocID="{BE5A353E-9DD8-4A2C-B2A6-FCD61AD5C05F}" presName="aSpace" presStyleCnt="0"/>
      <dgm:spPr/>
    </dgm:pt>
    <dgm:pt modelId="{51725D61-23A3-4BF7-A8F4-957A61FF55EE}" type="pres">
      <dgm:prSet presAssocID="{70602880-257B-42D7-AAA8-8D203B5D20E8}" presName="compNode" presStyleCnt="0"/>
      <dgm:spPr/>
    </dgm:pt>
    <dgm:pt modelId="{0721C027-8306-4B2E-805A-FB4A848098E1}" type="pres">
      <dgm:prSet presAssocID="{70602880-257B-42D7-AAA8-8D203B5D20E8}" presName="noGeometry" presStyleCnt="0"/>
      <dgm:spPr/>
    </dgm:pt>
    <dgm:pt modelId="{C49DD7CB-9F3B-4B50-9E35-303F9EB3BE58}" type="pres">
      <dgm:prSet presAssocID="{70602880-257B-42D7-AAA8-8D203B5D20E8}" presName="childTextVisible" presStyleLbl="bgAccFollowNode1" presStyleIdx="1" presStyleCnt="4" custScaleX="169574" custLinFactNeighborX="7627" custLinFactNeighborY="-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3473B-E35D-4FF5-A041-CC39FCD4A49D}" type="pres">
      <dgm:prSet presAssocID="{70602880-257B-42D7-AAA8-8D203B5D20E8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1CFA9902-9AF1-422F-8063-FAEC638BAF2A}" type="pres">
      <dgm:prSet presAssocID="{70602880-257B-42D7-AAA8-8D203B5D20E8}" presName="parentText" presStyleLbl="node1" presStyleIdx="1" presStyleCnt="4" custLinFactNeighborX="-12181" custLinFactNeighborY="347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7FBA5-65E9-4B7D-A9A0-0686433E890B}" type="pres">
      <dgm:prSet presAssocID="{70602880-257B-42D7-AAA8-8D203B5D20E8}" presName="aSpace" presStyleCnt="0"/>
      <dgm:spPr/>
    </dgm:pt>
    <dgm:pt modelId="{71891162-512A-42DC-9AC4-D571258196F8}" type="pres">
      <dgm:prSet presAssocID="{239B451A-4083-425C-AEA6-A6EE45C969FD}" presName="compNode" presStyleCnt="0"/>
      <dgm:spPr/>
    </dgm:pt>
    <dgm:pt modelId="{6DD2E164-41CF-4761-BEFF-46B2A30F8CAF}" type="pres">
      <dgm:prSet presAssocID="{239B451A-4083-425C-AEA6-A6EE45C969FD}" presName="noGeometry" presStyleCnt="0"/>
      <dgm:spPr/>
    </dgm:pt>
    <dgm:pt modelId="{3BF80987-51F4-43BE-8BD6-C0F256495000}" type="pres">
      <dgm:prSet presAssocID="{239B451A-4083-425C-AEA6-A6EE45C969FD}" presName="childTextVisible" presStyleLbl="bgAccFollowNode1" presStyleIdx="2" presStyleCnt="4" custScaleX="197405" custLinFactNeighborX="1377" custLinFactNeighborY="-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58781-90DE-4F29-AFF5-E95A5038A7EF}" type="pres">
      <dgm:prSet presAssocID="{239B451A-4083-425C-AEA6-A6EE45C969FD}" presName="childTextHidden" presStyleLbl="bgAccFollowNode1" presStyleIdx="2" presStyleCnt="4"/>
      <dgm:spPr/>
      <dgm:t>
        <a:bodyPr/>
        <a:lstStyle/>
        <a:p>
          <a:endParaRPr lang="en-US"/>
        </a:p>
      </dgm:t>
    </dgm:pt>
    <dgm:pt modelId="{87CBE1F6-6F94-4727-BBA4-1B4AD59DD97B}" type="pres">
      <dgm:prSet presAssocID="{239B451A-4083-425C-AEA6-A6EE45C969FD}" presName="parentText" presStyleLbl="node1" presStyleIdx="2" presStyleCnt="4" custLinFactNeighborX="-27999" custLinFactNeighborY="347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4F1D7-2782-4C1F-B497-24170870EFFC}" type="pres">
      <dgm:prSet presAssocID="{239B451A-4083-425C-AEA6-A6EE45C969FD}" presName="aSpace" presStyleCnt="0"/>
      <dgm:spPr/>
    </dgm:pt>
    <dgm:pt modelId="{B37ABDD6-475E-419B-A9BD-326CDA8335A7}" type="pres">
      <dgm:prSet presAssocID="{B187371E-4F4A-4D0C-B4EA-E4A4E8BBB7A2}" presName="compNode" presStyleCnt="0"/>
      <dgm:spPr/>
    </dgm:pt>
    <dgm:pt modelId="{6137E6D6-F6D2-4F80-93B2-17144B5D0A4B}" type="pres">
      <dgm:prSet presAssocID="{B187371E-4F4A-4D0C-B4EA-E4A4E8BBB7A2}" presName="noGeometry" presStyleCnt="0"/>
      <dgm:spPr/>
    </dgm:pt>
    <dgm:pt modelId="{9D8B4EC1-8DB8-4A04-9F1D-879FFFB0960D}" type="pres">
      <dgm:prSet presAssocID="{B187371E-4F4A-4D0C-B4EA-E4A4E8BBB7A2}" presName="childTextVisible" presStyleLbl="bgAccFollowNode1" presStyleIdx="3" presStyleCnt="4" custScaleX="2063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C2B26-F331-42AA-AE2D-E8594A37010B}" type="pres">
      <dgm:prSet presAssocID="{B187371E-4F4A-4D0C-B4EA-E4A4E8BBB7A2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30313129-A7A1-4758-9570-DA1BB0B11EA9}" type="pres">
      <dgm:prSet presAssocID="{B187371E-4F4A-4D0C-B4EA-E4A4E8BBB7A2}" presName="parentText" presStyleLbl="node1" presStyleIdx="3" presStyleCnt="4" custLinFactNeighborX="-45946" custLinFactNeighborY="-16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88308C-D632-4767-A4CE-53E43D1FCC3D}" type="presOf" srcId="{597C083D-B604-49C9-BC09-096AC1243BAE}" destId="{42558781-90DE-4F29-AFF5-E95A5038A7EF}" srcOrd="1" destOrd="0" presId="urn:microsoft.com/office/officeart/2005/8/layout/hProcess6"/>
    <dgm:cxn modelId="{06A06F50-3CFD-44D5-A243-4BE9EA5A4326}" srcId="{70602880-257B-42D7-AAA8-8D203B5D20E8}" destId="{9E471484-56D7-470D-8E77-A255B459C132}" srcOrd="0" destOrd="0" parTransId="{423C1CA3-604D-4ED2-9595-8B1B29871BD5}" sibTransId="{3C1B398B-E722-467D-BD2E-032B76272F53}"/>
    <dgm:cxn modelId="{F139D57B-145E-4CAC-BA72-BD9D9EBC444C}" srcId="{BE5A353E-9DD8-4A2C-B2A6-FCD61AD5C05F}" destId="{4A13784C-8E3F-48C3-B6FE-8857D16B4074}" srcOrd="0" destOrd="0" parTransId="{8957ADE8-53A0-4EEF-8F25-F991896085E9}" sibTransId="{45E2D241-01F6-4459-9280-A84D78B3E3F3}"/>
    <dgm:cxn modelId="{02F3C302-B064-41D2-8742-67E7D0CFBF4A}" type="presOf" srcId="{112A9277-9E35-42DD-8D53-EC78F6C25159}" destId="{9D8B4EC1-8DB8-4A04-9F1D-879FFFB0960D}" srcOrd="0" destOrd="0" presId="urn:microsoft.com/office/officeart/2005/8/layout/hProcess6"/>
    <dgm:cxn modelId="{D178B9E2-3186-4525-A206-66945EBDA5A3}" type="presOf" srcId="{4A13784C-8E3F-48C3-B6FE-8857D16B4074}" destId="{ECF85C1D-A56E-4B81-9E3F-DCE72C0E3D9E}" srcOrd="0" destOrd="0" presId="urn:microsoft.com/office/officeart/2005/8/layout/hProcess6"/>
    <dgm:cxn modelId="{76C05DE3-6176-4E37-993C-37D1F0EC85A8}" type="presOf" srcId="{BE5A353E-9DD8-4A2C-B2A6-FCD61AD5C05F}" destId="{2F848716-5A71-4A15-979F-47C511740B65}" srcOrd="0" destOrd="0" presId="urn:microsoft.com/office/officeart/2005/8/layout/hProcess6"/>
    <dgm:cxn modelId="{09756146-9C89-49ED-BCFC-56AA90E101C8}" type="presOf" srcId="{9E471484-56D7-470D-8E77-A255B459C132}" destId="{C49DD7CB-9F3B-4B50-9E35-303F9EB3BE58}" srcOrd="0" destOrd="0" presId="urn:microsoft.com/office/officeart/2005/8/layout/hProcess6"/>
    <dgm:cxn modelId="{B43468C8-7704-4C6F-8D6D-47B1B11F7FFB}" type="presOf" srcId="{B187371E-4F4A-4D0C-B4EA-E4A4E8BBB7A2}" destId="{30313129-A7A1-4758-9570-DA1BB0B11EA9}" srcOrd="0" destOrd="0" presId="urn:microsoft.com/office/officeart/2005/8/layout/hProcess6"/>
    <dgm:cxn modelId="{967AD79B-5FDF-41FB-B47E-9C01FF69282D}" type="presOf" srcId="{4A13784C-8E3F-48C3-B6FE-8857D16B4074}" destId="{173FC493-2E05-4961-844E-EABF824054B8}" srcOrd="1" destOrd="0" presId="urn:microsoft.com/office/officeart/2005/8/layout/hProcess6"/>
    <dgm:cxn modelId="{BCDED97B-0B98-49F6-B177-D6408CD69956}" type="presOf" srcId="{597C083D-B604-49C9-BC09-096AC1243BAE}" destId="{3BF80987-51F4-43BE-8BD6-C0F256495000}" srcOrd="0" destOrd="0" presId="urn:microsoft.com/office/officeart/2005/8/layout/hProcess6"/>
    <dgm:cxn modelId="{386C2BCF-94C5-4AD2-9B49-2E83251835AA}" type="presOf" srcId="{70602880-257B-42D7-AAA8-8D203B5D20E8}" destId="{1CFA9902-9AF1-422F-8063-FAEC638BAF2A}" srcOrd="0" destOrd="0" presId="urn:microsoft.com/office/officeart/2005/8/layout/hProcess6"/>
    <dgm:cxn modelId="{4B870CEA-02E2-4DD5-9015-A1AB0C30CFC1}" srcId="{B187371E-4F4A-4D0C-B4EA-E4A4E8BBB7A2}" destId="{112A9277-9E35-42DD-8D53-EC78F6C25159}" srcOrd="0" destOrd="0" parTransId="{8B078CCF-BDD4-467B-A7F1-4D663CB0A291}" sibTransId="{31950150-F009-4C29-B103-8EB19CA15591}"/>
    <dgm:cxn modelId="{78186FF3-A097-4CBA-BC67-49C0B2EDC349}" type="presOf" srcId="{239B451A-4083-425C-AEA6-A6EE45C969FD}" destId="{87CBE1F6-6F94-4727-BBA4-1B4AD59DD97B}" srcOrd="0" destOrd="0" presId="urn:microsoft.com/office/officeart/2005/8/layout/hProcess6"/>
    <dgm:cxn modelId="{F4095715-1FD2-4A28-977F-32EAB1368849}" type="presOf" srcId="{9E471484-56D7-470D-8E77-A255B459C132}" destId="{AF13473B-E35D-4FF5-A041-CC39FCD4A49D}" srcOrd="1" destOrd="0" presId="urn:microsoft.com/office/officeart/2005/8/layout/hProcess6"/>
    <dgm:cxn modelId="{B83CB4C9-035F-4ADF-BD1E-D2DB84566F32}" srcId="{E4F57AB4-5C48-4EE7-899B-8F36B259F743}" destId="{239B451A-4083-425C-AEA6-A6EE45C969FD}" srcOrd="2" destOrd="0" parTransId="{21044641-B987-496A-A8D9-D1BA87FBB686}" sibTransId="{435D8A7E-E55A-4E1A-AD40-0D3E6BC08513}"/>
    <dgm:cxn modelId="{E83AF825-0698-4482-9F96-E7F6111E052F}" srcId="{E4F57AB4-5C48-4EE7-899B-8F36B259F743}" destId="{70602880-257B-42D7-AAA8-8D203B5D20E8}" srcOrd="1" destOrd="0" parTransId="{A364C135-CE29-491D-8686-95866824CC4A}" sibTransId="{1596A123-B5A1-4995-B382-74376F0C8833}"/>
    <dgm:cxn modelId="{3EAE5B2A-3FFA-4A04-A3DD-416AF9AAC0F2}" srcId="{E4F57AB4-5C48-4EE7-899B-8F36B259F743}" destId="{B187371E-4F4A-4D0C-B4EA-E4A4E8BBB7A2}" srcOrd="3" destOrd="0" parTransId="{BB68A410-3BB6-4D24-98B1-2E83C5737703}" sibTransId="{AA66D11C-3576-4DAA-BB23-030C76274A59}"/>
    <dgm:cxn modelId="{DA1830B5-1360-40DB-AB1B-FBC811D5081D}" type="presOf" srcId="{E4F57AB4-5C48-4EE7-899B-8F36B259F743}" destId="{512F08CD-B3E3-4748-89A8-4A6CE0F233A0}" srcOrd="0" destOrd="0" presId="urn:microsoft.com/office/officeart/2005/8/layout/hProcess6"/>
    <dgm:cxn modelId="{5F4B4E7E-50F5-4DC1-ADE0-FD479F26414A}" srcId="{E4F57AB4-5C48-4EE7-899B-8F36B259F743}" destId="{BE5A353E-9DD8-4A2C-B2A6-FCD61AD5C05F}" srcOrd="0" destOrd="0" parTransId="{8F174567-59FD-424B-9D7A-60091F688DA7}" sibTransId="{34600D98-BB14-47BF-83A3-F150E597F7CB}"/>
    <dgm:cxn modelId="{8C1619F8-D82A-40A6-B055-E260A232F1AF}" type="presOf" srcId="{112A9277-9E35-42DD-8D53-EC78F6C25159}" destId="{F32C2B26-F331-42AA-AE2D-E8594A37010B}" srcOrd="1" destOrd="0" presId="urn:microsoft.com/office/officeart/2005/8/layout/hProcess6"/>
    <dgm:cxn modelId="{E927B67A-904B-425F-826A-7E6C6ECB9B7C}" srcId="{239B451A-4083-425C-AEA6-A6EE45C969FD}" destId="{597C083D-B604-49C9-BC09-096AC1243BAE}" srcOrd="0" destOrd="0" parTransId="{9905D770-5E16-4E58-B56B-E0C84F8DDDF9}" sibTransId="{91A8B1FA-F2AA-4C7D-AF46-6BDE51565ADE}"/>
    <dgm:cxn modelId="{B2C8D24B-D337-40F3-AE3C-BD936FA2F522}" type="presParOf" srcId="{512F08CD-B3E3-4748-89A8-4A6CE0F233A0}" destId="{0768C9A9-9735-435C-AE75-A8044AD33353}" srcOrd="0" destOrd="0" presId="urn:microsoft.com/office/officeart/2005/8/layout/hProcess6"/>
    <dgm:cxn modelId="{2B6CA8BC-1645-4A0A-8191-7B7E02CF89AB}" type="presParOf" srcId="{0768C9A9-9735-435C-AE75-A8044AD33353}" destId="{AA9015F1-1331-413B-9597-7D94D38A7FCC}" srcOrd="0" destOrd="0" presId="urn:microsoft.com/office/officeart/2005/8/layout/hProcess6"/>
    <dgm:cxn modelId="{CD7DF7E8-D23E-4415-ABDF-C13B748C8B2D}" type="presParOf" srcId="{0768C9A9-9735-435C-AE75-A8044AD33353}" destId="{ECF85C1D-A56E-4B81-9E3F-DCE72C0E3D9E}" srcOrd="1" destOrd="0" presId="urn:microsoft.com/office/officeart/2005/8/layout/hProcess6"/>
    <dgm:cxn modelId="{1584876F-3B9A-460F-BDD1-DD60C963C8CA}" type="presParOf" srcId="{0768C9A9-9735-435C-AE75-A8044AD33353}" destId="{173FC493-2E05-4961-844E-EABF824054B8}" srcOrd="2" destOrd="0" presId="urn:microsoft.com/office/officeart/2005/8/layout/hProcess6"/>
    <dgm:cxn modelId="{D9C5FF0F-058D-4C0E-B71A-9DD7AC7862BB}" type="presParOf" srcId="{0768C9A9-9735-435C-AE75-A8044AD33353}" destId="{2F848716-5A71-4A15-979F-47C511740B65}" srcOrd="3" destOrd="0" presId="urn:microsoft.com/office/officeart/2005/8/layout/hProcess6"/>
    <dgm:cxn modelId="{7FBB94D1-842D-44E8-B3A8-BCCCF45E8AF3}" type="presParOf" srcId="{512F08CD-B3E3-4748-89A8-4A6CE0F233A0}" destId="{1DBFE7F1-952E-4016-88AD-04D4C57671DE}" srcOrd="1" destOrd="0" presId="urn:microsoft.com/office/officeart/2005/8/layout/hProcess6"/>
    <dgm:cxn modelId="{8F82344F-EA66-4906-828C-A417ADD88DA0}" type="presParOf" srcId="{512F08CD-B3E3-4748-89A8-4A6CE0F233A0}" destId="{51725D61-23A3-4BF7-A8F4-957A61FF55EE}" srcOrd="2" destOrd="0" presId="urn:microsoft.com/office/officeart/2005/8/layout/hProcess6"/>
    <dgm:cxn modelId="{F4352A5B-C91F-48EA-A021-273E0152FEFE}" type="presParOf" srcId="{51725D61-23A3-4BF7-A8F4-957A61FF55EE}" destId="{0721C027-8306-4B2E-805A-FB4A848098E1}" srcOrd="0" destOrd="0" presId="urn:microsoft.com/office/officeart/2005/8/layout/hProcess6"/>
    <dgm:cxn modelId="{5D42B35D-684E-418A-828F-ED465A90C5AC}" type="presParOf" srcId="{51725D61-23A3-4BF7-A8F4-957A61FF55EE}" destId="{C49DD7CB-9F3B-4B50-9E35-303F9EB3BE58}" srcOrd="1" destOrd="0" presId="urn:microsoft.com/office/officeart/2005/8/layout/hProcess6"/>
    <dgm:cxn modelId="{7157293C-44FC-44A0-A872-9351105982E7}" type="presParOf" srcId="{51725D61-23A3-4BF7-A8F4-957A61FF55EE}" destId="{AF13473B-E35D-4FF5-A041-CC39FCD4A49D}" srcOrd="2" destOrd="0" presId="urn:microsoft.com/office/officeart/2005/8/layout/hProcess6"/>
    <dgm:cxn modelId="{CB786658-7EAF-46FD-B44F-CE67FAEE95A1}" type="presParOf" srcId="{51725D61-23A3-4BF7-A8F4-957A61FF55EE}" destId="{1CFA9902-9AF1-422F-8063-FAEC638BAF2A}" srcOrd="3" destOrd="0" presId="urn:microsoft.com/office/officeart/2005/8/layout/hProcess6"/>
    <dgm:cxn modelId="{5E8DCEBB-9359-4379-ACBA-E5B626925200}" type="presParOf" srcId="{512F08CD-B3E3-4748-89A8-4A6CE0F233A0}" destId="{0C27FBA5-65E9-4B7D-A9A0-0686433E890B}" srcOrd="3" destOrd="0" presId="urn:microsoft.com/office/officeart/2005/8/layout/hProcess6"/>
    <dgm:cxn modelId="{01CB19E1-3AD4-4479-A90B-E64D52188467}" type="presParOf" srcId="{512F08CD-B3E3-4748-89A8-4A6CE0F233A0}" destId="{71891162-512A-42DC-9AC4-D571258196F8}" srcOrd="4" destOrd="0" presId="urn:microsoft.com/office/officeart/2005/8/layout/hProcess6"/>
    <dgm:cxn modelId="{5BED1F5D-353A-4DF0-9BB7-1DE6B98A1FDB}" type="presParOf" srcId="{71891162-512A-42DC-9AC4-D571258196F8}" destId="{6DD2E164-41CF-4761-BEFF-46B2A30F8CAF}" srcOrd="0" destOrd="0" presId="urn:microsoft.com/office/officeart/2005/8/layout/hProcess6"/>
    <dgm:cxn modelId="{694F1544-CD47-4F03-BB3C-BE18976E05C1}" type="presParOf" srcId="{71891162-512A-42DC-9AC4-D571258196F8}" destId="{3BF80987-51F4-43BE-8BD6-C0F256495000}" srcOrd="1" destOrd="0" presId="urn:microsoft.com/office/officeart/2005/8/layout/hProcess6"/>
    <dgm:cxn modelId="{2C6BEF1F-4927-4062-8882-15BEFC4533FB}" type="presParOf" srcId="{71891162-512A-42DC-9AC4-D571258196F8}" destId="{42558781-90DE-4F29-AFF5-E95A5038A7EF}" srcOrd="2" destOrd="0" presId="urn:microsoft.com/office/officeart/2005/8/layout/hProcess6"/>
    <dgm:cxn modelId="{0A9AF1F6-0423-4768-A430-22EE1C1E635F}" type="presParOf" srcId="{71891162-512A-42DC-9AC4-D571258196F8}" destId="{87CBE1F6-6F94-4727-BBA4-1B4AD59DD97B}" srcOrd="3" destOrd="0" presId="urn:microsoft.com/office/officeart/2005/8/layout/hProcess6"/>
    <dgm:cxn modelId="{56409B50-FA88-495C-8A5C-DAC61160C4BF}" type="presParOf" srcId="{512F08CD-B3E3-4748-89A8-4A6CE0F233A0}" destId="{32A4F1D7-2782-4C1F-B497-24170870EFFC}" srcOrd="5" destOrd="0" presId="urn:microsoft.com/office/officeart/2005/8/layout/hProcess6"/>
    <dgm:cxn modelId="{0B790DE8-ABED-41DC-AD3B-EF5A18F3A5F2}" type="presParOf" srcId="{512F08CD-B3E3-4748-89A8-4A6CE0F233A0}" destId="{B37ABDD6-475E-419B-A9BD-326CDA8335A7}" srcOrd="6" destOrd="0" presId="urn:microsoft.com/office/officeart/2005/8/layout/hProcess6"/>
    <dgm:cxn modelId="{547744FF-52B0-4832-8A32-43159E33BF6E}" type="presParOf" srcId="{B37ABDD6-475E-419B-A9BD-326CDA8335A7}" destId="{6137E6D6-F6D2-4F80-93B2-17144B5D0A4B}" srcOrd="0" destOrd="0" presId="urn:microsoft.com/office/officeart/2005/8/layout/hProcess6"/>
    <dgm:cxn modelId="{584DA045-9B8E-411A-ACFB-705B71D77539}" type="presParOf" srcId="{B37ABDD6-475E-419B-A9BD-326CDA8335A7}" destId="{9D8B4EC1-8DB8-4A04-9F1D-879FFFB0960D}" srcOrd="1" destOrd="0" presId="urn:microsoft.com/office/officeart/2005/8/layout/hProcess6"/>
    <dgm:cxn modelId="{A01A2C6F-9855-4D47-ADA7-F86A022B76CC}" type="presParOf" srcId="{B37ABDD6-475E-419B-A9BD-326CDA8335A7}" destId="{F32C2B26-F331-42AA-AE2D-E8594A37010B}" srcOrd="2" destOrd="0" presId="urn:microsoft.com/office/officeart/2005/8/layout/hProcess6"/>
    <dgm:cxn modelId="{B35841D0-7BEA-4C76-90AA-F330FAA70C5E}" type="presParOf" srcId="{B37ABDD6-475E-419B-A9BD-326CDA8335A7}" destId="{30313129-A7A1-4758-9570-DA1BB0B11EA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9B4BDF-6947-4170-B1C5-81F5E44CE1A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651E7A-DE49-4BEF-ADD8-EA7D60C9D586}">
      <dgm:prSet phldrT="[Text]"/>
      <dgm:spPr/>
      <dgm:t>
        <a:bodyPr/>
        <a:lstStyle/>
        <a:p>
          <a:r>
            <a:rPr lang="es-419" dirty="0" smtClean="0"/>
            <a:t>Evaluación: prueba y aprendizaje</a:t>
          </a:r>
          <a:endParaRPr lang="en-US" dirty="0"/>
        </a:p>
      </dgm:t>
    </dgm:pt>
    <dgm:pt modelId="{8C1F4FF6-7683-4158-BE4A-0AF6BAC059AC}" type="parTrans" cxnId="{A2A94F90-3FB4-4FF5-ABC3-E4F520AE87BF}">
      <dgm:prSet/>
      <dgm:spPr/>
      <dgm:t>
        <a:bodyPr/>
        <a:lstStyle/>
        <a:p>
          <a:endParaRPr lang="en-US"/>
        </a:p>
      </dgm:t>
    </dgm:pt>
    <dgm:pt modelId="{EE87F680-ED0E-4E0A-90D2-19284C39B04C}" type="sibTrans" cxnId="{A2A94F90-3FB4-4FF5-ABC3-E4F520AE87BF}">
      <dgm:prSet/>
      <dgm:spPr/>
      <dgm:t>
        <a:bodyPr/>
        <a:lstStyle/>
        <a:p>
          <a:endParaRPr lang="en-US"/>
        </a:p>
      </dgm:t>
    </dgm:pt>
    <dgm:pt modelId="{F5707704-EF72-4398-88E1-C6D47ACA623F}">
      <dgm:prSet phldrT="[Text]"/>
      <dgm:spPr/>
      <dgm:t>
        <a:bodyPr/>
        <a:lstStyle/>
        <a:p>
          <a:r>
            <a:rPr lang="es-419" dirty="0" smtClean="0"/>
            <a:t>Adopción de</a:t>
          </a:r>
        </a:p>
        <a:p>
          <a:r>
            <a:rPr lang="es-419" dirty="0" smtClean="0"/>
            <a:t>mejoras</a:t>
          </a:r>
          <a:endParaRPr lang="en-US" dirty="0"/>
        </a:p>
      </dgm:t>
    </dgm:pt>
    <dgm:pt modelId="{D3215282-A3F7-4690-B967-43DAB5479974}" type="parTrans" cxnId="{3199A743-D15C-4DCE-B59B-8F23A3AFA013}">
      <dgm:prSet/>
      <dgm:spPr/>
      <dgm:t>
        <a:bodyPr/>
        <a:lstStyle/>
        <a:p>
          <a:endParaRPr lang="en-US"/>
        </a:p>
      </dgm:t>
    </dgm:pt>
    <dgm:pt modelId="{F8E86CD1-5D00-4EEB-BA7A-C96BF0781ADC}" type="sibTrans" cxnId="{3199A743-D15C-4DCE-B59B-8F23A3AFA013}">
      <dgm:prSet/>
      <dgm:spPr/>
      <dgm:t>
        <a:bodyPr/>
        <a:lstStyle/>
        <a:p>
          <a:endParaRPr lang="en-US"/>
        </a:p>
      </dgm:t>
    </dgm:pt>
    <dgm:pt modelId="{61742994-FD3D-494E-AA3F-7DEDD4572638}">
      <dgm:prSet phldrT="[Text]"/>
      <dgm:spPr/>
      <dgm:t>
        <a:bodyPr/>
        <a:lstStyle/>
        <a:p>
          <a:r>
            <a:rPr lang="es-419" dirty="0" smtClean="0"/>
            <a:t>Implementación</a:t>
          </a:r>
        </a:p>
        <a:p>
          <a:r>
            <a:rPr lang="es-419" dirty="0" smtClean="0"/>
            <a:t>/</a:t>
          </a:r>
        </a:p>
        <a:p>
          <a:r>
            <a:rPr lang="es-419" dirty="0" smtClean="0"/>
            <a:t>escalamiento</a:t>
          </a:r>
        </a:p>
      </dgm:t>
    </dgm:pt>
    <dgm:pt modelId="{01A02B6E-F277-4AEF-8D9F-79EBAE37E638}" type="parTrans" cxnId="{662724FC-4B48-44CD-97CC-C85980183DA4}">
      <dgm:prSet/>
      <dgm:spPr/>
      <dgm:t>
        <a:bodyPr/>
        <a:lstStyle/>
        <a:p>
          <a:endParaRPr lang="en-US"/>
        </a:p>
      </dgm:t>
    </dgm:pt>
    <dgm:pt modelId="{6293D075-1AE0-43CE-BE06-33A2646E9C57}" type="sibTrans" cxnId="{662724FC-4B48-44CD-97CC-C85980183DA4}">
      <dgm:prSet/>
      <dgm:spPr/>
      <dgm:t>
        <a:bodyPr/>
        <a:lstStyle/>
        <a:p>
          <a:endParaRPr lang="en-US"/>
        </a:p>
      </dgm:t>
    </dgm:pt>
    <dgm:pt modelId="{D66F1576-1477-43F0-B30C-0E647DCA0B24}" type="pres">
      <dgm:prSet presAssocID="{CB9B4BDF-6947-4170-B1C5-81F5E44CE1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10E736-E3AF-4A24-BC74-6DC9D406668B}" type="pres">
      <dgm:prSet presAssocID="{09651E7A-DE49-4BEF-ADD8-EA7D60C9D586}" presName="dummy" presStyleCnt="0"/>
      <dgm:spPr/>
    </dgm:pt>
    <dgm:pt modelId="{A5DA9646-AA4C-4245-AC30-5F5F37EB510D}" type="pres">
      <dgm:prSet presAssocID="{09651E7A-DE49-4BEF-ADD8-EA7D60C9D586}" presName="node" presStyleLbl="revTx" presStyleIdx="0" presStyleCnt="3" custRadScaleRad="108242" custRadScaleInc="12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FB4CB-1290-4DD0-9553-70DC0F19EA4B}" type="pres">
      <dgm:prSet presAssocID="{EE87F680-ED0E-4E0A-90D2-19284C39B04C}" presName="sibTrans" presStyleLbl="node1" presStyleIdx="0" presStyleCnt="3"/>
      <dgm:spPr/>
      <dgm:t>
        <a:bodyPr/>
        <a:lstStyle/>
        <a:p>
          <a:endParaRPr lang="en-US"/>
        </a:p>
      </dgm:t>
    </dgm:pt>
    <dgm:pt modelId="{89E2444C-5E03-4FE2-A1E0-48548D91A703}" type="pres">
      <dgm:prSet presAssocID="{F5707704-EF72-4398-88E1-C6D47ACA623F}" presName="dummy" presStyleCnt="0"/>
      <dgm:spPr/>
    </dgm:pt>
    <dgm:pt modelId="{AD227984-FF9C-48DE-8B34-4BE48CBFCEE7}" type="pres">
      <dgm:prSet presAssocID="{F5707704-EF72-4398-88E1-C6D47ACA623F}" presName="node" presStyleLbl="revTx" presStyleIdx="1" presStyleCnt="3" custScaleX="102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4C915-48E0-4340-9BB3-4E24A8E01F7E}" type="pres">
      <dgm:prSet presAssocID="{F8E86CD1-5D00-4EEB-BA7A-C96BF0781ADC}" presName="sibTrans" presStyleLbl="node1" presStyleIdx="1" presStyleCnt="3"/>
      <dgm:spPr/>
      <dgm:t>
        <a:bodyPr/>
        <a:lstStyle/>
        <a:p>
          <a:endParaRPr lang="en-US"/>
        </a:p>
      </dgm:t>
    </dgm:pt>
    <dgm:pt modelId="{14B7A331-1608-4C1E-A2A4-8BE837E7F3E3}" type="pres">
      <dgm:prSet presAssocID="{61742994-FD3D-494E-AA3F-7DEDD4572638}" presName="dummy" presStyleCnt="0"/>
      <dgm:spPr/>
    </dgm:pt>
    <dgm:pt modelId="{EC615AD2-40FE-40AB-A96C-605CACC2489B}" type="pres">
      <dgm:prSet presAssocID="{61742994-FD3D-494E-AA3F-7DEDD4572638}" presName="node" presStyleLbl="revTx" presStyleIdx="2" presStyleCnt="3" custScaleX="122437" custRadScaleRad="109474" custRadScaleInc="-25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2710E-F1FD-45C7-9FFC-657DCEA632E3}" type="pres">
      <dgm:prSet presAssocID="{6293D075-1AE0-43CE-BE06-33A2646E9C57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3199A743-D15C-4DCE-B59B-8F23A3AFA013}" srcId="{CB9B4BDF-6947-4170-B1C5-81F5E44CE1A3}" destId="{F5707704-EF72-4398-88E1-C6D47ACA623F}" srcOrd="1" destOrd="0" parTransId="{D3215282-A3F7-4690-B967-43DAB5479974}" sibTransId="{F8E86CD1-5D00-4EEB-BA7A-C96BF0781ADC}"/>
    <dgm:cxn modelId="{A7CF05F5-79F8-4E9F-A892-E798B81BEEF2}" type="presOf" srcId="{09651E7A-DE49-4BEF-ADD8-EA7D60C9D586}" destId="{A5DA9646-AA4C-4245-AC30-5F5F37EB510D}" srcOrd="0" destOrd="0" presId="urn:microsoft.com/office/officeart/2005/8/layout/cycle1"/>
    <dgm:cxn modelId="{D13EFDD3-7E1D-4E9C-8CC8-A98CE7E0620B}" type="presOf" srcId="{6293D075-1AE0-43CE-BE06-33A2646E9C57}" destId="{6972710E-F1FD-45C7-9FFC-657DCEA632E3}" srcOrd="0" destOrd="0" presId="urn:microsoft.com/office/officeart/2005/8/layout/cycle1"/>
    <dgm:cxn modelId="{7E5BB269-D05A-4308-B75A-979A75F48801}" type="presOf" srcId="{EE87F680-ED0E-4E0A-90D2-19284C39B04C}" destId="{B11FB4CB-1290-4DD0-9553-70DC0F19EA4B}" srcOrd="0" destOrd="0" presId="urn:microsoft.com/office/officeart/2005/8/layout/cycle1"/>
    <dgm:cxn modelId="{662724FC-4B48-44CD-97CC-C85980183DA4}" srcId="{CB9B4BDF-6947-4170-B1C5-81F5E44CE1A3}" destId="{61742994-FD3D-494E-AA3F-7DEDD4572638}" srcOrd="2" destOrd="0" parTransId="{01A02B6E-F277-4AEF-8D9F-79EBAE37E638}" sibTransId="{6293D075-1AE0-43CE-BE06-33A2646E9C57}"/>
    <dgm:cxn modelId="{C1A27001-C3EC-4747-B1B7-94DD13047EDD}" type="presOf" srcId="{61742994-FD3D-494E-AA3F-7DEDD4572638}" destId="{EC615AD2-40FE-40AB-A96C-605CACC2489B}" srcOrd="0" destOrd="0" presId="urn:microsoft.com/office/officeart/2005/8/layout/cycle1"/>
    <dgm:cxn modelId="{2BEC1E67-EDED-4ED5-9BF6-C4AD48976DF1}" type="presOf" srcId="{F5707704-EF72-4398-88E1-C6D47ACA623F}" destId="{AD227984-FF9C-48DE-8B34-4BE48CBFCEE7}" srcOrd="0" destOrd="0" presId="urn:microsoft.com/office/officeart/2005/8/layout/cycle1"/>
    <dgm:cxn modelId="{FB811ED5-3DF1-48F6-87FF-3F8D1FAB45E0}" type="presOf" srcId="{CB9B4BDF-6947-4170-B1C5-81F5E44CE1A3}" destId="{D66F1576-1477-43F0-B30C-0E647DCA0B24}" srcOrd="0" destOrd="0" presId="urn:microsoft.com/office/officeart/2005/8/layout/cycle1"/>
    <dgm:cxn modelId="{B3AE54C3-ED86-405C-AE6B-50CC201DC884}" type="presOf" srcId="{F8E86CD1-5D00-4EEB-BA7A-C96BF0781ADC}" destId="{2B14C915-48E0-4340-9BB3-4E24A8E01F7E}" srcOrd="0" destOrd="0" presId="urn:microsoft.com/office/officeart/2005/8/layout/cycle1"/>
    <dgm:cxn modelId="{A2A94F90-3FB4-4FF5-ABC3-E4F520AE87BF}" srcId="{CB9B4BDF-6947-4170-B1C5-81F5E44CE1A3}" destId="{09651E7A-DE49-4BEF-ADD8-EA7D60C9D586}" srcOrd="0" destOrd="0" parTransId="{8C1F4FF6-7683-4158-BE4A-0AF6BAC059AC}" sibTransId="{EE87F680-ED0E-4E0A-90D2-19284C39B04C}"/>
    <dgm:cxn modelId="{56537A7E-0F0A-4DD9-B10D-8C31848CB92D}" type="presParOf" srcId="{D66F1576-1477-43F0-B30C-0E647DCA0B24}" destId="{8E10E736-E3AF-4A24-BC74-6DC9D406668B}" srcOrd="0" destOrd="0" presId="urn:microsoft.com/office/officeart/2005/8/layout/cycle1"/>
    <dgm:cxn modelId="{77CED525-4461-4790-A9EF-E983FBBEE224}" type="presParOf" srcId="{D66F1576-1477-43F0-B30C-0E647DCA0B24}" destId="{A5DA9646-AA4C-4245-AC30-5F5F37EB510D}" srcOrd="1" destOrd="0" presId="urn:microsoft.com/office/officeart/2005/8/layout/cycle1"/>
    <dgm:cxn modelId="{E3F0B821-50DE-4E96-B763-47DACA52F19A}" type="presParOf" srcId="{D66F1576-1477-43F0-B30C-0E647DCA0B24}" destId="{B11FB4CB-1290-4DD0-9553-70DC0F19EA4B}" srcOrd="2" destOrd="0" presId="urn:microsoft.com/office/officeart/2005/8/layout/cycle1"/>
    <dgm:cxn modelId="{106907B4-4A6E-474F-BFD4-A70370316C45}" type="presParOf" srcId="{D66F1576-1477-43F0-B30C-0E647DCA0B24}" destId="{89E2444C-5E03-4FE2-A1E0-48548D91A703}" srcOrd="3" destOrd="0" presId="urn:microsoft.com/office/officeart/2005/8/layout/cycle1"/>
    <dgm:cxn modelId="{FEF6472C-324A-4D3E-9F5E-220EC17CE019}" type="presParOf" srcId="{D66F1576-1477-43F0-B30C-0E647DCA0B24}" destId="{AD227984-FF9C-48DE-8B34-4BE48CBFCEE7}" srcOrd="4" destOrd="0" presId="urn:microsoft.com/office/officeart/2005/8/layout/cycle1"/>
    <dgm:cxn modelId="{C5E82582-BC3E-411C-B4C0-D6677F6DD869}" type="presParOf" srcId="{D66F1576-1477-43F0-B30C-0E647DCA0B24}" destId="{2B14C915-48E0-4340-9BB3-4E24A8E01F7E}" srcOrd="5" destOrd="0" presId="urn:microsoft.com/office/officeart/2005/8/layout/cycle1"/>
    <dgm:cxn modelId="{58CD6F1B-428E-430F-B4EB-F708392E1109}" type="presParOf" srcId="{D66F1576-1477-43F0-B30C-0E647DCA0B24}" destId="{14B7A331-1608-4C1E-A2A4-8BE837E7F3E3}" srcOrd="6" destOrd="0" presId="urn:microsoft.com/office/officeart/2005/8/layout/cycle1"/>
    <dgm:cxn modelId="{F032CEA1-0806-4483-AC15-110A15E8C62D}" type="presParOf" srcId="{D66F1576-1477-43F0-B30C-0E647DCA0B24}" destId="{EC615AD2-40FE-40AB-A96C-605CACC2489B}" srcOrd="7" destOrd="0" presId="urn:microsoft.com/office/officeart/2005/8/layout/cycle1"/>
    <dgm:cxn modelId="{959C66ED-8800-415D-8DAB-8B887F340D0F}" type="presParOf" srcId="{D66F1576-1477-43F0-B30C-0E647DCA0B24}" destId="{6972710E-F1FD-45C7-9FFC-657DCEA632E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85C1D-A56E-4B81-9E3F-DCE72C0E3D9E}">
      <dsp:nvSpPr>
        <dsp:cNvPr id="0" name=""/>
        <dsp:cNvSpPr/>
      </dsp:nvSpPr>
      <dsp:spPr>
        <a:xfrm>
          <a:off x="90062" y="106541"/>
          <a:ext cx="1895696" cy="102061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Programa piloto</a:t>
          </a:r>
          <a:endParaRPr lang="en-US" sz="1600" kern="1200" dirty="0"/>
        </a:p>
      </dsp:txBody>
      <dsp:txXfrm>
        <a:off x="563986" y="259633"/>
        <a:ext cx="1064558" cy="714428"/>
      </dsp:txXfrm>
    </dsp:sp>
    <dsp:sp modelId="{2F848716-5A71-4A15-979F-47C511740B65}">
      <dsp:nvSpPr>
        <dsp:cNvPr id="0" name=""/>
        <dsp:cNvSpPr/>
      </dsp:nvSpPr>
      <dsp:spPr>
        <a:xfrm>
          <a:off x="0" y="301121"/>
          <a:ext cx="583790" cy="583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2000</a:t>
          </a:r>
          <a:endParaRPr lang="en-US" sz="1300" kern="1200" dirty="0"/>
        </a:p>
      </dsp:txBody>
      <dsp:txXfrm>
        <a:off x="85494" y="386615"/>
        <a:ext cx="412802" cy="412802"/>
      </dsp:txXfrm>
    </dsp:sp>
    <dsp:sp modelId="{C49DD7CB-9F3B-4B50-9E35-303F9EB3BE58}">
      <dsp:nvSpPr>
        <dsp:cNvPr id="0" name=""/>
        <dsp:cNvSpPr/>
      </dsp:nvSpPr>
      <dsp:spPr>
        <a:xfrm>
          <a:off x="2061932" y="90109"/>
          <a:ext cx="1979914" cy="102061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Evaluación de impacto</a:t>
          </a:r>
          <a:endParaRPr lang="en-US" sz="1700" kern="1200" dirty="0"/>
        </a:p>
      </dsp:txBody>
      <dsp:txXfrm>
        <a:off x="2556910" y="243201"/>
        <a:ext cx="1127721" cy="714428"/>
      </dsp:txXfrm>
    </dsp:sp>
    <dsp:sp modelId="{1CFA9902-9AF1-422F-8063-FAEC638BAF2A}">
      <dsp:nvSpPr>
        <dsp:cNvPr id="0" name=""/>
        <dsp:cNvSpPr/>
      </dsp:nvSpPr>
      <dsp:spPr>
        <a:xfrm>
          <a:off x="2016040" y="335693"/>
          <a:ext cx="583790" cy="583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2005</a:t>
          </a:r>
          <a:endParaRPr lang="en-US" sz="1300" kern="1200" dirty="0"/>
        </a:p>
      </dsp:txBody>
      <dsp:txXfrm>
        <a:off x="2101534" y="421187"/>
        <a:ext cx="412802" cy="412802"/>
      </dsp:txXfrm>
    </dsp:sp>
    <dsp:sp modelId="{3BF80987-51F4-43BE-8BD6-C0F256495000}">
      <dsp:nvSpPr>
        <dsp:cNvPr id="0" name=""/>
        <dsp:cNvSpPr/>
      </dsp:nvSpPr>
      <dsp:spPr>
        <a:xfrm>
          <a:off x="4041846" y="90109"/>
          <a:ext cx="2304863" cy="102061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Transición de gobierno</a:t>
          </a:r>
          <a:endParaRPr lang="en-US" sz="1700" kern="1200" dirty="0"/>
        </a:p>
      </dsp:txBody>
      <dsp:txXfrm>
        <a:off x="4618062" y="243201"/>
        <a:ext cx="1371433" cy="714428"/>
      </dsp:txXfrm>
    </dsp:sp>
    <dsp:sp modelId="{87CBE1F6-6F94-4727-BBA4-1B4AD59DD97B}">
      <dsp:nvSpPr>
        <dsp:cNvPr id="0" name=""/>
        <dsp:cNvSpPr/>
      </dsp:nvSpPr>
      <dsp:spPr>
        <a:xfrm>
          <a:off x="4139059" y="335693"/>
          <a:ext cx="583790" cy="583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2006</a:t>
          </a:r>
          <a:endParaRPr lang="en-US" sz="1300" kern="1200" dirty="0"/>
        </a:p>
      </dsp:txBody>
      <dsp:txXfrm>
        <a:off x="4224553" y="421187"/>
        <a:ext cx="412802" cy="412802"/>
      </dsp:txXfrm>
    </dsp:sp>
    <dsp:sp modelId="{9D8B4EC1-8DB8-4A04-9F1D-879FFFB0960D}">
      <dsp:nvSpPr>
        <dsp:cNvPr id="0" name=""/>
        <dsp:cNvSpPr/>
      </dsp:nvSpPr>
      <dsp:spPr>
        <a:xfrm>
          <a:off x="6403606" y="97019"/>
          <a:ext cx="2409315" cy="102061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700" kern="1200" dirty="0" smtClean="0"/>
            <a:t>Expansión  nacional</a:t>
          </a:r>
          <a:endParaRPr lang="en-US" sz="1700" kern="1200" dirty="0"/>
        </a:p>
      </dsp:txBody>
      <dsp:txXfrm>
        <a:off x="7005934" y="250111"/>
        <a:ext cx="1449772" cy="714428"/>
      </dsp:txXfrm>
    </dsp:sp>
    <dsp:sp modelId="{30313129-A7A1-4758-9570-DA1BB0B11EA9}">
      <dsp:nvSpPr>
        <dsp:cNvPr id="0" name=""/>
        <dsp:cNvSpPr/>
      </dsp:nvSpPr>
      <dsp:spPr>
        <a:xfrm>
          <a:off x="6464349" y="305774"/>
          <a:ext cx="583790" cy="583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2008</a:t>
          </a:r>
          <a:endParaRPr lang="en-US" sz="1300" kern="1200" dirty="0"/>
        </a:p>
      </dsp:txBody>
      <dsp:txXfrm>
        <a:off x="6549843" y="391268"/>
        <a:ext cx="412802" cy="412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A9646-AA4C-4245-AC30-5F5F37EB510D}">
      <dsp:nvSpPr>
        <dsp:cNvPr id="0" name=""/>
        <dsp:cNvSpPr/>
      </dsp:nvSpPr>
      <dsp:spPr>
        <a:xfrm>
          <a:off x="3106504" y="285326"/>
          <a:ext cx="1194466" cy="119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Evaluación: prueba y aprendizaje</a:t>
          </a:r>
          <a:endParaRPr lang="en-US" sz="1500" kern="1200" dirty="0"/>
        </a:p>
      </dsp:txBody>
      <dsp:txXfrm>
        <a:off x="3106504" y="285326"/>
        <a:ext cx="1194466" cy="1194466"/>
      </dsp:txXfrm>
    </dsp:sp>
    <dsp:sp modelId="{B11FB4CB-1290-4DD0-9553-70DC0F19EA4B}">
      <dsp:nvSpPr>
        <dsp:cNvPr id="0" name=""/>
        <dsp:cNvSpPr/>
      </dsp:nvSpPr>
      <dsp:spPr>
        <a:xfrm>
          <a:off x="1254298" y="-55463"/>
          <a:ext cx="2823494" cy="2823494"/>
        </a:xfrm>
        <a:prstGeom prst="circularArrow">
          <a:avLst>
            <a:gd name="adj1" fmla="val 8249"/>
            <a:gd name="adj2" fmla="val 576196"/>
            <a:gd name="adj3" fmla="val 3260087"/>
            <a:gd name="adj4" fmla="val 366910"/>
            <a:gd name="adj5" fmla="val 962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27984-FF9C-48DE-8B34-4BE48CBFCEE7}">
      <dsp:nvSpPr>
        <dsp:cNvPr id="0" name=""/>
        <dsp:cNvSpPr/>
      </dsp:nvSpPr>
      <dsp:spPr>
        <a:xfrm>
          <a:off x="1956056" y="1973823"/>
          <a:ext cx="1219371" cy="119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Adopción de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mejoras</a:t>
          </a:r>
          <a:endParaRPr lang="en-US" sz="1500" kern="1200" dirty="0"/>
        </a:p>
      </dsp:txBody>
      <dsp:txXfrm>
        <a:off x="1956056" y="1973823"/>
        <a:ext cx="1219371" cy="1194466"/>
      </dsp:txXfrm>
    </dsp:sp>
    <dsp:sp modelId="{2B14C915-48E0-4340-9BB3-4E24A8E01F7E}">
      <dsp:nvSpPr>
        <dsp:cNvPr id="0" name=""/>
        <dsp:cNvSpPr/>
      </dsp:nvSpPr>
      <dsp:spPr>
        <a:xfrm>
          <a:off x="1031340" y="-66100"/>
          <a:ext cx="2823494" cy="2823494"/>
        </a:xfrm>
        <a:prstGeom prst="circularArrow">
          <a:avLst>
            <a:gd name="adj1" fmla="val 8249"/>
            <a:gd name="adj2" fmla="val 576196"/>
            <a:gd name="adj3" fmla="val 9520160"/>
            <a:gd name="adj4" fmla="val 6890325"/>
            <a:gd name="adj5" fmla="val 962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15AD2-40FE-40AB-A96C-605CACC2489B}">
      <dsp:nvSpPr>
        <dsp:cNvPr id="0" name=""/>
        <dsp:cNvSpPr/>
      </dsp:nvSpPr>
      <dsp:spPr>
        <a:xfrm>
          <a:off x="639432" y="386838"/>
          <a:ext cx="1462468" cy="119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Implementación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/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escalamiento</a:t>
          </a:r>
        </a:p>
      </dsp:txBody>
      <dsp:txXfrm>
        <a:off x="639432" y="386838"/>
        <a:ext cx="1462468" cy="1194466"/>
      </dsp:txXfrm>
    </dsp:sp>
    <dsp:sp modelId="{6972710E-F1FD-45C7-9FFC-657DCEA632E3}">
      <dsp:nvSpPr>
        <dsp:cNvPr id="0" name=""/>
        <dsp:cNvSpPr/>
      </dsp:nvSpPr>
      <dsp:spPr>
        <a:xfrm>
          <a:off x="1130757" y="-120635"/>
          <a:ext cx="2823494" cy="2823494"/>
        </a:xfrm>
        <a:prstGeom prst="circularArrow">
          <a:avLst>
            <a:gd name="adj1" fmla="val 8249"/>
            <a:gd name="adj2" fmla="val 576196"/>
            <a:gd name="adj3" fmla="val 17413693"/>
            <a:gd name="adj4" fmla="val 13875295"/>
            <a:gd name="adj5" fmla="val 962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32D4E-916F-44DB-A310-4661C3690AE5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7398F-7B38-424F-A0BB-44D68D11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23B79-B2CC-6E46-AA78-19A5D951668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4F578-75B6-A646-BEDC-2C8F1D1A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1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4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Objetivo</a:t>
            </a:r>
            <a:r>
              <a:rPr lang="en-US" dirty="0" smtClean="0"/>
              <a:t> de INDAP: 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 el desarrollo económico, social y tecnológico de los pequeños productores agrícolas y campesinos, con el fin de contribuir a elevar su capacidad empresarial, organizacional y comercial, su integración al proceso de desarrollo rural y optimizar al mismo tiempo el uso de los recursos productivos; empoderamiento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0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Insertar</a:t>
            </a:r>
            <a:r>
              <a:rPr lang="en-US" dirty="0" smtClean="0"/>
              <a:t> </a:t>
            </a:r>
            <a:r>
              <a:rPr lang="en-US" dirty="0" err="1" smtClean="0"/>
              <a:t>ejemplos</a:t>
            </a:r>
            <a:r>
              <a:rPr lang="en-US" dirty="0" smtClean="0"/>
              <a:t> de </a:t>
            </a:r>
            <a:r>
              <a:rPr lang="en-US" dirty="0" err="1" smtClean="0"/>
              <a:t>preguntas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evaluacion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sector </a:t>
            </a:r>
            <a:r>
              <a:rPr lang="en-US" baseline="0" dirty="0" err="1" smtClean="0"/>
              <a:t>agropecuario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tomar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ejemplos</a:t>
            </a:r>
            <a:r>
              <a:rPr lang="en-US" baseline="0" dirty="0" smtClean="0"/>
              <a:t> BID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6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son </a:t>
            </a:r>
            <a:r>
              <a:rPr lang="en-US" dirty="0" err="1" smtClean="0"/>
              <a:t>ejemplos</a:t>
            </a:r>
            <a:r>
              <a:rPr lang="en-US" dirty="0" smtClean="0"/>
              <a:t> del sector Agro, </a:t>
            </a:r>
            <a:r>
              <a:rPr lang="en-US" dirty="0" err="1" smtClean="0"/>
              <a:t>fueron</a:t>
            </a:r>
            <a:r>
              <a:rPr lang="en-US" dirty="0" smtClean="0"/>
              <a:t> </a:t>
            </a:r>
            <a:r>
              <a:rPr lang="en-US" dirty="0" err="1" smtClean="0"/>
              <a:t>seleccionados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baseline="0" dirty="0" smtClean="0"/>
              <a:t> las </a:t>
            </a:r>
            <a:r>
              <a:rPr lang="en-US" baseline="0" dirty="0" err="1" smtClean="0"/>
              <a:t>lecciones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aprendidas</a:t>
            </a:r>
            <a:r>
              <a:rPr lang="en-US" baseline="0" dirty="0" smtClean="0"/>
              <a:t>. Valor de </a:t>
            </a:r>
            <a:r>
              <a:rPr lang="en-US" baseline="0" dirty="0" err="1" smtClean="0"/>
              <a:t>evaluar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pilotos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9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Decir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hicimos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evaluacion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evaluaciones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cambian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gente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4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more to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5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4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Indice</a:t>
            </a:r>
            <a:r>
              <a:rPr lang="en-US" dirty="0" smtClean="0"/>
              <a:t> de </a:t>
            </a:r>
            <a:r>
              <a:rPr lang="en-US" dirty="0" err="1" smtClean="0"/>
              <a:t>verdor</a:t>
            </a:r>
            <a:r>
              <a:rPr lang="en-US" dirty="0" smtClean="0"/>
              <a:t>. </a:t>
            </a:r>
            <a:r>
              <a:rPr lang="en-US" dirty="0" err="1" smtClean="0"/>
              <a:t>Mencionar</a:t>
            </a:r>
            <a:r>
              <a:rPr lang="en-US" dirty="0" smtClean="0"/>
              <a:t> </a:t>
            </a:r>
            <a:r>
              <a:rPr lang="en-US" dirty="0" err="1" smtClean="0"/>
              <a:t>diferencias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diferencias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4F578-75B6-A646-BEDC-2C8F1D1AE6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4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058334" y="13377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66387" y="154804"/>
            <a:ext cx="79200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66387" y="1138858"/>
            <a:ext cx="7920000" cy="4612462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US" sz="2800" kern="120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93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02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redits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20743" y="154804"/>
            <a:ext cx="78867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Credits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66387" y="1138858"/>
            <a:ext cx="7920000" cy="4612462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US" sz="2800" kern="120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7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52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SLID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59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2" y="71414"/>
            <a:ext cx="8856000" cy="857256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s-ES" noProof="0"/>
              <a:t>Haga clic para modificar el estilo de título del patrón</a:t>
            </a:r>
            <a:endParaRPr lang="en-US" noProof="0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EB52-4F67-41B5-9D5A-C5EB91E88930}" type="datetime4">
              <a:rPr lang="en-US" smtClean="0"/>
              <a:pPr/>
              <a:t>August 27, 2025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CE1-AB8A-4B02-A174-2F167B583E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26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AEFA38-DA3F-D058-589D-41FF1841FEF2}"/>
              </a:ext>
            </a:extLst>
          </p:cNvPr>
          <p:cNvSpPr/>
          <p:nvPr userDrawn="1"/>
        </p:nvSpPr>
        <p:spPr>
          <a:xfrm>
            <a:off x="-271" y="-14075"/>
            <a:ext cx="9144271" cy="6872075"/>
          </a:xfrm>
          <a:prstGeom prst="rect">
            <a:avLst/>
          </a:prstGeom>
          <a:solidFill>
            <a:srgbClr val="007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7" name="Google Shape;11;p2">
            <a:extLst>
              <a:ext uri="{FF2B5EF4-FFF2-40B4-BE49-F238E27FC236}">
                <a16:creationId xmlns:a16="http://schemas.microsoft.com/office/drawing/2014/main" id="{C10639EA-C8C7-40C4-A2D3-EB18AF030238}"/>
              </a:ext>
            </a:extLst>
          </p:cNvPr>
          <p:cNvCxnSpPr>
            <a:cxnSpLocks/>
          </p:cNvCxnSpPr>
          <p:nvPr userDrawn="1"/>
        </p:nvCxnSpPr>
        <p:spPr>
          <a:xfrm>
            <a:off x="-271" y="3440044"/>
            <a:ext cx="9144000" cy="0"/>
          </a:xfrm>
          <a:prstGeom prst="straightConnector1">
            <a:avLst/>
          </a:prstGeom>
          <a:noFill/>
          <a:ln w="57150" cap="flat" cmpd="sng">
            <a:solidFill>
              <a:srgbClr val="B4D2EE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DCC4B9-0250-8F81-B648-4E17D289969A}"/>
              </a:ext>
            </a:extLst>
          </p:cNvPr>
          <p:cNvGrpSpPr/>
          <p:nvPr userDrawn="1"/>
        </p:nvGrpSpPr>
        <p:grpSpPr>
          <a:xfrm>
            <a:off x="91441" y="6254080"/>
            <a:ext cx="365760" cy="487680"/>
            <a:chOff x="159594" y="9449672"/>
            <a:chExt cx="731520" cy="731520"/>
          </a:xfrm>
        </p:grpSpPr>
        <p:sp>
          <p:nvSpPr>
            <p:cNvPr id="8" name="Google Shape;12;p2">
              <a:extLst>
                <a:ext uri="{FF2B5EF4-FFF2-40B4-BE49-F238E27FC236}">
                  <a16:creationId xmlns:a16="http://schemas.microsoft.com/office/drawing/2014/main" id="{0EE11E7E-FBE6-4748-9406-D014C5E9B988}"/>
                </a:ext>
              </a:extLst>
            </p:cNvPr>
            <p:cNvSpPr/>
            <p:nvPr userDrawn="1"/>
          </p:nvSpPr>
          <p:spPr>
            <a:xfrm>
              <a:off x="159594" y="9449672"/>
              <a:ext cx="731520" cy="731520"/>
            </a:xfrm>
            <a:prstGeom prst="ellipse">
              <a:avLst/>
            </a:prstGeom>
            <a:solidFill>
              <a:srgbClr val="B4D2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pic>
          <p:nvPicPr>
            <p:cNvPr id="13" name="Google Shape;141;g10a0fa76d9d_1_0">
              <a:extLst>
                <a:ext uri="{FF2B5EF4-FFF2-40B4-BE49-F238E27FC236}">
                  <a16:creationId xmlns:a16="http://schemas.microsoft.com/office/drawing/2014/main" id="{8CF2FF04-9293-4CA8-B7EF-CC287177CE5B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99085" y="9541112"/>
              <a:ext cx="452538" cy="548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76;p8">
            <a:extLst>
              <a:ext uri="{FF2B5EF4-FFF2-40B4-BE49-F238E27FC236}">
                <a16:creationId xmlns:a16="http://schemas.microsoft.com/office/drawing/2014/main" id="{3F8D8820-88A3-CE3E-7904-C8E3DBE7632E}"/>
              </a:ext>
            </a:extLst>
          </p:cNvPr>
          <p:cNvSpPr/>
          <p:nvPr userDrawn="1"/>
        </p:nvSpPr>
        <p:spPr>
          <a:xfrm>
            <a:off x="457201" y="2830444"/>
            <a:ext cx="914400" cy="12192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B4D2EE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2C6EC4D-28AB-64F2-3053-C6AD99DA0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7862" y="2819399"/>
            <a:ext cx="7320140" cy="1219201"/>
          </a:xfrm>
          <a:prstGeom prst="rect">
            <a:avLst/>
          </a:prstGeom>
          <a:solidFill>
            <a:srgbClr val="007AAD"/>
          </a:solidFill>
        </p:spPr>
        <p:txBody>
          <a:bodyPr anchor="ctr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Part 1 section title 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B39E969-94A8-26A2-368C-DBD0B44E8E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830444"/>
            <a:ext cx="914671" cy="12192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153A80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75838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-Thank-You-slide">
    <p:bg>
      <p:bgPr>
        <a:solidFill>
          <a:srgbClr val="B4D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93;gf2e797d000_0_270">
            <a:extLst>
              <a:ext uri="{FF2B5EF4-FFF2-40B4-BE49-F238E27FC236}">
                <a16:creationId xmlns:a16="http://schemas.microsoft.com/office/drawing/2014/main" id="{28BE3961-E036-4B16-8357-B3627EEEBE66}"/>
              </a:ext>
            </a:extLst>
          </p:cNvPr>
          <p:cNvSpPr txBox="1"/>
          <p:nvPr userDrawn="1"/>
        </p:nvSpPr>
        <p:spPr>
          <a:xfrm>
            <a:off x="5958114" y="1321535"/>
            <a:ext cx="256982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00"/>
              <a:buFont typeface="Arial"/>
              <a:buNone/>
            </a:pPr>
            <a:r>
              <a:rPr lang="en-US" sz="3300" b="1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 sz="3300" b="1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94;gf2e797d000_0_270">
            <a:extLst>
              <a:ext uri="{FF2B5EF4-FFF2-40B4-BE49-F238E27FC236}">
                <a16:creationId xmlns:a16="http://schemas.microsoft.com/office/drawing/2014/main" id="{376485CA-52DC-49D6-B7AC-6716F7001C11}"/>
              </a:ext>
            </a:extLst>
          </p:cNvPr>
          <p:cNvSpPr txBox="1"/>
          <p:nvPr userDrawn="1"/>
        </p:nvSpPr>
        <p:spPr>
          <a:xfrm>
            <a:off x="6256579" y="3632128"/>
            <a:ext cx="243022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3ieimpact.org</a:t>
            </a:r>
            <a:endParaRPr sz="1200" b="0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095;gf2e797d000_0_270">
            <a:extLst>
              <a:ext uri="{FF2B5EF4-FFF2-40B4-BE49-F238E27FC236}">
                <a16:creationId xmlns:a16="http://schemas.microsoft.com/office/drawing/2014/main" id="{D24480F5-AEA5-408A-A673-2E14B48C6079}"/>
              </a:ext>
            </a:extLst>
          </p:cNvPr>
          <p:cNvSpPr txBox="1"/>
          <p:nvPr userDrawn="1"/>
        </p:nvSpPr>
        <p:spPr>
          <a:xfrm>
            <a:off x="6256580" y="4033527"/>
            <a:ext cx="242296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@3ieNews</a:t>
            </a:r>
            <a:endParaRPr sz="1200" b="0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96;gf2e797d000_0_270">
            <a:extLst>
              <a:ext uri="{FF2B5EF4-FFF2-40B4-BE49-F238E27FC236}">
                <a16:creationId xmlns:a16="http://schemas.microsoft.com/office/drawing/2014/main" id="{8BF2D72D-F811-4926-A777-CB56143DD1EC}"/>
              </a:ext>
            </a:extLst>
          </p:cNvPr>
          <p:cNvSpPr txBox="1"/>
          <p:nvPr userDrawn="1"/>
        </p:nvSpPr>
        <p:spPr>
          <a:xfrm>
            <a:off x="6256579" y="4810496"/>
            <a:ext cx="242296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/3ieimpact</a:t>
            </a:r>
            <a:endParaRPr sz="1200" b="0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97;gf2e797d000_0_270">
            <a:extLst>
              <a:ext uri="{FF2B5EF4-FFF2-40B4-BE49-F238E27FC236}">
                <a16:creationId xmlns:a16="http://schemas.microsoft.com/office/drawing/2014/main" id="{8A509428-0769-4BAC-9AF8-2AC6E4226961}"/>
              </a:ext>
            </a:extLst>
          </p:cNvPr>
          <p:cNvSpPr txBox="1"/>
          <p:nvPr userDrawn="1"/>
        </p:nvSpPr>
        <p:spPr>
          <a:xfrm>
            <a:off x="6256580" y="5645585"/>
            <a:ext cx="24229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/3ievideos</a:t>
            </a:r>
            <a:endParaRPr sz="1200" b="0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098;gf2e797d000_0_270">
            <a:extLst>
              <a:ext uri="{FF2B5EF4-FFF2-40B4-BE49-F238E27FC236}">
                <a16:creationId xmlns:a16="http://schemas.microsoft.com/office/drawing/2014/main" id="{DBCA8864-6577-40F3-93C1-140DDB4474B4}"/>
              </a:ext>
            </a:extLst>
          </p:cNvPr>
          <p:cNvSpPr txBox="1"/>
          <p:nvPr userDrawn="1"/>
        </p:nvSpPr>
        <p:spPr>
          <a:xfrm>
            <a:off x="6252317" y="4412997"/>
            <a:ext cx="242296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/company/3ieimpact </a:t>
            </a:r>
            <a:endParaRPr sz="1200" b="0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099;gf2e797d000_0_270">
            <a:extLst>
              <a:ext uri="{FF2B5EF4-FFF2-40B4-BE49-F238E27FC236}">
                <a16:creationId xmlns:a16="http://schemas.microsoft.com/office/drawing/2014/main" id="{2C87BE3E-94A3-4D10-8A01-92A41EEBE45F}"/>
              </a:ext>
            </a:extLst>
          </p:cNvPr>
          <p:cNvCxnSpPr>
            <a:cxnSpLocks/>
          </p:cNvCxnSpPr>
          <p:nvPr userDrawn="1"/>
        </p:nvCxnSpPr>
        <p:spPr>
          <a:xfrm>
            <a:off x="5590504" y="6143640"/>
            <a:ext cx="3553497" cy="0"/>
          </a:xfrm>
          <a:prstGeom prst="straightConnector1">
            <a:avLst/>
          </a:prstGeom>
          <a:noFill/>
          <a:ln w="50800" cap="rnd" cmpd="sng">
            <a:solidFill>
              <a:srgbClr val="007AA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100;gf2e797d000_0_270">
            <a:extLst>
              <a:ext uri="{FF2B5EF4-FFF2-40B4-BE49-F238E27FC236}">
                <a16:creationId xmlns:a16="http://schemas.microsoft.com/office/drawing/2014/main" id="{38652FCD-F74D-49AA-BAD4-C6815BD7CA5A}"/>
              </a:ext>
            </a:extLst>
          </p:cNvPr>
          <p:cNvSpPr txBox="1"/>
          <p:nvPr userDrawn="1"/>
        </p:nvSpPr>
        <p:spPr>
          <a:xfrm>
            <a:off x="5947440" y="6278428"/>
            <a:ext cx="5497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New Delhi</a:t>
            </a:r>
            <a:endParaRPr sz="900" b="1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101;gf2e797d000_0_270">
            <a:extLst>
              <a:ext uri="{FF2B5EF4-FFF2-40B4-BE49-F238E27FC236}">
                <a16:creationId xmlns:a16="http://schemas.microsoft.com/office/drawing/2014/main" id="{6C0B4BC4-48A3-4B05-9138-476F433922AA}"/>
              </a:ext>
            </a:extLst>
          </p:cNvPr>
          <p:cNvSpPr txBox="1"/>
          <p:nvPr userDrawn="1"/>
        </p:nvSpPr>
        <p:spPr>
          <a:xfrm>
            <a:off x="6978192" y="6278428"/>
            <a:ext cx="5497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London</a:t>
            </a:r>
            <a:endParaRPr sz="900" b="1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102;gf2e797d000_0_270">
            <a:extLst>
              <a:ext uri="{FF2B5EF4-FFF2-40B4-BE49-F238E27FC236}">
                <a16:creationId xmlns:a16="http://schemas.microsoft.com/office/drawing/2014/main" id="{F20FE078-C889-4B7A-9573-AA8490DB162E}"/>
              </a:ext>
            </a:extLst>
          </p:cNvPr>
          <p:cNvSpPr txBox="1"/>
          <p:nvPr userDrawn="1"/>
        </p:nvSpPr>
        <p:spPr>
          <a:xfrm>
            <a:off x="7841505" y="6278428"/>
            <a:ext cx="86287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Washington DC</a:t>
            </a:r>
            <a:endParaRPr sz="900" b="1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96;gf2e797d000_0_270">
            <a:extLst>
              <a:ext uri="{FF2B5EF4-FFF2-40B4-BE49-F238E27FC236}">
                <a16:creationId xmlns:a16="http://schemas.microsoft.com/office/drawing/2014/main" id="{38516AE8-FC7C-4947-BC6A-F007919EF547}"/>
              </a:ext>
            </a:extLst>
          </p:cNvPr>
          <p:cNvSpPr txBox="1"/>
          <p:nvPr userDrawn="1"/>
        </p:nvSpPr>
        <p:spPr>
          <a:xfrm>
            <a:off x="6263838" y="5248033"/>
            <a:ext cx="242296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3A80"/>
                </a:solidFill>
                <a:latin typeface="Arial"/>
                <a:ea typeface="Arial"/>
                <a:cs typeface="Arial"/>
                <a:sym typeface="Arial"/>
              </a:rPr>
              <a:t>3ieimpact</a:t>
            </a:r>
            <a:endParaRPr sz="1200" b="0" i="0" u="none" strike="noStrike" cap="none" dirty="0">
              <a:solidFill>
                <a:srgbClr val="153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456;gf2e797d000_0_971">
            <a:extLst>
              <a:ext uri="{FF2B5EF4-FFF2-40B4-BE49-F238E27FC236}">
                <a16:creationId xmlns:a16="http://schemas.microsoft.com/office/drawing/2014/main" id="{FB0ABFA2-C163-46BD-92B3-695B383F08BF}"/>
              </a:ext>
            </a:extLst>
          </p:cNvPr>
          <p:cNvSpPr/>
          <p:nvPr userDrawn="1"/>
        </p:nvSpPr>
        <p:spPr>
          <a:xfrm>
            <a:off x="0" y="0"/>
            <a:ext cx="514531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90;gf2e797d000_0_270">
            <a:extLst>
              <a:ext uri="{FF2B5EF4-FFF2-40B4-BE49-F238E27FC236}">
                <a16:creationId xmlns:a16="http://schemas.microsoft.com/office/drawing/2014/main" id="{511D40A3-D6EF-4D89-BD9A-A8D9B586E915}"/>
              </a:ext>
            </a:extLst>
          </p:cNvPr>
          <p:cNvSpPr/>
          <p:nvPr userDrawn="1"/>
        </p:nvSpPr>
        <p:spPr>
          <a:xfrm rot="5400000">
            <a:off x="1835017" y="3102513"/>
            <a:ext cx="1920471" cy="5590504"/>
          </a:xfrm>
          <a:custGeom>
            <a:avLst/>
            <a:gdLst/>
            <a:ahLst/>
            <a:cxnLst/>
            <a:rect l="l" t="t" r="r" b="b"/>
            <a:pathLst>
              <a:path w="2566331" h="9960808" extrusionOk="0">
                <a:moveTo>
                  <a:pt x="2566331" y="0"/>
                </a:moveTo>
                <a:lnTo>
                  <a:pt x="2566331" y="9960808"/>
                </a:lnTo>
                <a:lnTo>
                  <a:pt x="0" y="9960808"/>
                </a:lnTo>
                <a:lnTo>
                  <a:pt x="0" y="785368"/>
                </a:lnTo>
                <a:cubicBezTo>
                  <a:pt x="420370" y="716026"/>
                  <a:pt x="759206" y="405130"/>
                  <a:pt x="869315" y="0"/>
                </a:cubicBezTo>
                <a:lnTo>
                  <a:pt x="2566331" y="0"/>
                </a:lnTo>
                <a:close/>
              </a:path>
            </a:pathLst>
          </a:custGeom>
          <a:solidFill>
            <a:srgbClr val="007AAD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51;p8">
            <a:extLst>
              <a:ext uri="{FF2B5EF4-FFF2-40B4-BE49-F238E27FC236}">
                <a16:creationId xmlns:a16="http://schemas.microsoft.com/office/drawing/2014/main" id="{DF274297-6532-4905-A4C2-160D25070CEB}"/>
              </a:ext>
            </a:extLst>
          </p:cNvPr>
          <p:cNvSpPr/>
          <p:nvPr userDrawn="1"/>
        </p:nvSpPr>
        <p:spPr>
          <a:xfrm>
            <a:off x="4714006" y="992543"/>
            <a:ext cx="877131" cy="1174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7AAD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141;g10a0fa76d9d_1_0">
            <a:extLst>
              <a:ext uri="{FF2B5EF4-FFF2-40B4-BE49-F238E27FC236}">
                <a16:creationId xmlns:a16="http://schemas.microsoft.com/office/drawing/2014/main" id="{FDF66FA4-4C23-4638-A543-C39C8652C8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99360" y="1332253"/>
            <a:ext cx="306423" cy="49532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99FB697-8D79-484A-8074-EF461228CF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458" y="390797"/>
            <a:ext cx="4107543" cy="42562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B85E00-7976-4B20-8DF2-D65E77497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5968" y="4037284"/>
            <a:ext cx="181849" cy="24246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83CA8B9-8759-4F0F-A654-CEDE19354A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4937" y="4810496"/>
            <a:ext cx="182880" cy="2438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AAEBBD5-8794-48A5-9A41-BB3636F363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2196" y="5250415"/>
            <a:ext cx="182880" cy="2438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F9ED33B-9F53-4CDA-ABEB-9E1F6FD827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44936" y="4415378"/>
            <a:ext cx="182880" cy="243840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14FF57F-C7CA-4C06-8827-B4F269DD6A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44937" y="5647966"/>
            <a:ext cx="182880" cy="24384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208CDEF-4D86-47CC-BC9C-6A9D183177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44937" y="3633308"/>
            <a:ext cx="18288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charts-graphics-multimed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058334" y="13377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71172" y="154804"/>
            <a:ext cx="79200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971172" y="1200947"/>
            <a:ext cx="7993366" cy="46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3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charts-graphics-multimed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71673" y="154804"/>
            <a:ext cx="79200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66387" y="1138858"/>
            <a:ext cx="3947445" cy="4612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4982198" y="1141125"/>
            <a:ext cx="3982340" cy="4610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26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charts-graphics-multimed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71731" y="154804"/>
            <a:ext cx="79200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7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971172" y="1149671"/>
            <a:ext cx="3968297" cy="46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020454" y="1135690"/>
            <a:ext cx="3968297" cy="46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05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charts-graphics-multimed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983880" y="1143301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b="1" kern="1200" dirty="0" smtClean="0">
                <a:solidFill>
                  <a:srgbClr val="153A80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9296" y="1143301"/>
            <a:ext cx="3870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b="1" kern="1200" dirty="0" smtClean="0">
                <a:solidFill>
                  <a:srgbClr val="153A80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3429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00255" y="154804"/>
            <a:ext cx="78867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971172" y="2118413"/>
            <a:ext cx="3881445" cy="3711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009296" y="2128380"/>
            <a:ext cx="3877659" cy="3711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78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973138" y="1141690"/>
            <a:ext cx="7920000" cy="4680000"/>
          </a:xfrm>
          <a:prstGeom prst="rect">
            <a:avLst/>
          </a:prstGeom>
        </p:spPr>
        <p:txBody>
          <a:bodyPr tIns="144000" bIns="144000"/>
          <a:lstStyle>
            <a:lvl1pPr>
              <a:defRPr lang="en-US" sz="165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lvl="0" indent="0" algn="l" defTabSz="3429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73751" y="154804"/>
            <a:ext cx="7920000" cy="82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1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-charts-graphics-multimed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7003" y="154804"/>
            <a:ext cx="3016800" cy="160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6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971172" y="2015864"/>
            <a:ext cx="3032631" cy="3821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4227119" y="170952"/>
            <a:ext cx="3881445" cy="566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42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-charts-graphics-multimed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4184121" y="708623"/>
            <a:ext cx="4714345" cy="5124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63062" y="225287"/>
            <a:ext cx="3016800" cy="1603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153A80"/>
                </a:solidFill>
              </a:defRPr>
            </a:lvl1pPr>
          </a:lstStyle>
          <a:p>
            <a:r>
              <a:rPr lang="en-GB" dirty="0"/>
              <a:t>Slide heading (click to edit)</a:t>
            </a:r>
            <a:endParaRPr lang="en-US" dirty="0"/>
          </a:p>
        </p:txBody>
      </p:sp>
      <p:sp>
        <p:nvSpPr>
          <p:cNvPr id="7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963063" y="2020670"/>
            <a:ext cx="3016800" cy="381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1pPr>
            <a:lvl2pPr marL="557213" indent="-214313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0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buFont typeface="Arial" panose="020B0604020202020204" pitchFamily="34" charset="0"/>
              <a:buChar char="•"/>
              <a:defRPr lang="en-US" sz="1800" kern="1200" baseline="0" dirty="0" smtClean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4pPr>
            <a:lvl5pPr marL="1543050" indent="-171450">
              <a:buFont typeface="Arial" panose="020B0604020202020204" pitchFamily="34" charset="0"/>
              <a:buChar char="•"/>
              <a:defRPr lang="en-GB" sz="1800" kern="1200" dirty="0">
                <a:solidFill>
                  <a:srgbClr val="153A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Level 1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98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46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2" r:id="rId2"/>
    <p:sldLayoutId id="2147483690" r:id="rId3"/>
    <p:sldLayoutId id="2147483691" r:id="rId4"/>
    <p:sldLayoutId id="2147483692" r:id="rId5"/>
    <p:sldLayoutId id="2147483693" r:id="rId6"/>
    <p:sldLayoutId id="2147483709" r:id="rId7"/>
    <p:sldLayoutId id="2147483694" r:id="rId8"/>
    <p:sldLayoutId id="2147483707" r:id="rId9"/>
    <p:sldLayoutId id="2147483714" r:id="rId10"/>
    <p:sldLayoutId id="2147483710" r:id="rId11"/>
    <p:sldLayoutId id="2147483649" r:id="rId12"/>
    <p:sldLayoutId id="2147483718" r:id="rId13"/>
    <p:sldLayoutId id="2147483719" r:id="rId14"/>
    <p:sldLayoutId id="2147483720" r:id="rId1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8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1FF55A-D3A3-4A85-972B-83F0A98D4360}"/>
              </a:ext>
            </a:extLst>
          </p:cNvPr>
          <p:cNvSpPr txBox="1">
            <a:spLocks/>
          </p:cNvSpPr>
          <p:nvPr/>
        </p:nvSpPr>
        <p:spPr>
          <a:xfrm>
            <a:off x="353568" y="2641672"/>
            <a:ext cx="8546591" cy="3820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53A8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419" sz="4800" dirty="0" smtClean="0"/>
              <a:t>De la evidencia solida al desarrollo efectivo</a:t>
            </a:r>
          </a:p>
          <a:p>
            <a:pPr>
              <a:lnSpc>
                <a:spcPct val="100000"/>
              </a:lnSpc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Sebastian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Martinez, </a:t>
            </a:r>
            <a:r>
              <a:rPr lang="en-GB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3ie</a:t>
            </a:r>
          </a:p>
          <a:p>
            <a:pPr>
              <a:lnSpc>
                <a:spcPts val="2100"/>
              </a:lnSpc>
            </a:pPr>
            <a:r>
              <a:rPr lang="es-419" sz="2000" b="0" dirty="0">
                <a:latin typeface="Arial" panose="020B0604020202020204" pitchFamily="34" charset="0"/>
                <a:cs typeface="Arial" panose="020B0604020202020204" pitchFamily="34" charset="0"/>
              </a:rPr>
              <a:t>Director de </a:t>
            </a:r>
            <a:r>
              <a:rPr lang="es-419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</a:p>
          <a:p>
            <a:pPr>
              <a:lnSpc>
                <a:spcPts val="2100"/>
              </a:lnSpc>
            </a:pP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28 de Agosto, 2025</a:t>
            </a:r>
          </a:p>
          <a:p>
            <a:pPr>
              <a:lnSpc>
                <a:spcPts val="2100"/>
              </a:lnSpc>
            </a:pP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Santiago, Chile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GB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75"/>
              </a:lnSpc>
            </a:pPr>
            <a:endParaRPr lang="en-GB" sz="1400" b="0" dirty="0"/>
          </a:p>
          <a:p>
            <a:pPr>
              <a:lnSpc>
                <a:spcPts val="1575"/>
              </a:lnSpc>
            </a:pPr>
            <a:endParaRPr lang="en-GB" sz="1400" b="0" dirty="0"/>
          </a:p>
        </p:txBody>
      </p:sp>
    </p:spTree>
    <p:extLst>
      <p:ext uri="{BB962C8B-B14F-4D97-AF65-F5344CB8AC3E}">
        <p14:creationId xmlns:p14="http://schemas.microsoft.com/office/powerpoint/2010/main" val="7101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471156" y="6476972"/>
            <a:ext cx="5532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s-ES" altLang="en-US" sz="1000" kern="0" dirty="0">
                <a:solidFill>
                  <a:srgbClr val="FFFFFF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  <a:sym typeface="Arial"/>
              </a:rPr>
              <a:t>Fuente: estimaciones del CONEVAL con base en información del MCS-ENIGH 2012.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s-ES" altLang="en-US" sz="1000" kern="0" baseline="30000" dirty="0">
                <a:solidFill>
                  <a:srgbClr val="FFFFFF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  <a:sym typeface="Arial"/>
              </a:rPr>
              <a:t>1</a:t>
            </a:r>
            <a:r>
              <a:rPr lang="es-ES" altLang="en-US" sz="1000" kern="0" dirty="0">
                <a:solidFill>
                  <a:srgbClr val="FFFFFF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  <a:sym typeface="Arial"/>
              </a:rPr>
              <a:t>Sin el indicador de combustible para cocinar.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8746F-9D4F-41A2-88DC-537B076A3024}"/>
              </a:ext>
            </a:extLst>
          </p:cNvPr>
          <p:cNvSpPr txBox="1"/>
          <p:nvPr/>
        </p:nvSpPr>
        <p:spPr>
          <a:xfrm>
            <a:off x="1109472" y="6223056"/>
            <a:ext cx="65805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Fuente: Hernandez Licona, Gonzalo “</a:t>
            </a:r>
            <a:r>
              <a:rPr lang="es-MX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Impacto del (la evaluación del) programa de pisos firmes en la pobreza extrema: </a:t>
            </a:r>
            <a:r>
              <a:rPr lang="es-E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México 2008-2012”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Consejo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Nacional de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Evaluación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de la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Politica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Social.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Septiembre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2014. </a:t>
            </a:r>
            <a:r>
              <a:rPr lang="es-E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E</a:t>
            </a:r>
            <a:r>
              <a:rPr lang="es-ES" alt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stimaciones con base en información de la Unidad de Microrregiones de SEDESOL. *Simulación.</a:t>
            </a:r>
            <a:endParaRPr lang="en-US" sz="900" kern="0" dirty="0">
              <a:solidFill>
                <a:srgbClr val="000000"/>
              </a:solidFill>
              <a:latin typeface="Arial"/>
              <a:cs typeface="Arial" charset="0"/>
              <a:sym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B66FF65-3F0B-4E2F-825D-CC88F4F078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238846"/>
              </p:ext>
            </p:extLst>
          </p:nvPr>
        </p:nvGraphicFramePr>
        <p:xfrm>
          <a:off x="1109473" y="1487424"/>
          <a:ext cx="7822120" cy="439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788647" y="385859"/>
            <a:ext cx="7397263" cy="6962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s-E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Numero de personas pobres extremas 2012 (millones)</a:t>
            </a:r>
          </a:p>
        </p:txBody>
      </p:sp>
    </p:spTree>
    <p:extLst>
      <p:ext uri="{BB962C8B-B14F-4D97-AF65-F5344CB8AC3E}">
        <p14:creationId xmlns:p14="http://schemas.microsoft.com/office/powerpoint/2010/main" val="33174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04672" y="317748"/>
            <a:ext cx="8522208" cy="13255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s-419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Ejemplo 2: </a:t>
            </a:r>
            <a:r>
              <a:rPr lang="es-419" sz="40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¿</a:t>
            </a:r>
            <a:r>
              <a:rPr lang="es-419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Las campañas de nutrición comunitaria reducen la desnutrición crónica?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6 Imagen" descr="C:\Users\movil.CSRA-BOLIVIA\Desktop\Propuesta BID II\Resultados Monitoreo BID-I\Fotos SAFCI\V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-287" r="10203" b="383"/>
          <a:stretch/>
        </p:blipFill>
        <p:spPr bwMode="auto">
          <a:xfrm>
            <a:off x="563197" y="2002539"/>
            <a:ext cx="3255264" cy="31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IMG_02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92" y="2589590"/>
            <a:ext cx="2870118" cy="294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IMG_01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690" y="2842549"/>
            <a:ext cx="2609149" cy="386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75683" y="-3278"/>
            <a:ext cx="8163570" cy="1325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s-419" sz="40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Impacto sobre conocimiento de </a:t>
            </a:r>
            <a:r>
              <a:rPr lang="es-419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prácticas de nutrición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93" y="1444626"/>
            <a:ext cx="6784975" cy="493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125054" y="1905001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kern="0" dirty="0" err="1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Tratamiento</a:t>
            </a:r>
            <a:endParaRPr lang="en-US" altLang="en-US" sz="1800" kern="0" dirty="0">
              <a:solidFill>
                <a:srgbClr val="000000"/>
              </a:solidFill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318230" y="3513137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kern="0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67EBA1-B79C-4A41-B9C6-7C6B87F61683}"/>
              </a:ext>
            </a:extLst>
          </p:cNvPr>
          <p:cNvCxnSpPr/>
          <p:nvPr/>
        </p:nvCxnSpPr>
        <p:spPr>
          <a:xfrm>
            <a:off x="3286605" y="3895726"/>
            <a:ext cx="606425" cy="250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16919E-E291-4BC6-8AE1-6B9F2E12198B}"/>
              </a:ext>
            </a:extLst>
          </p:cNvPr>
          <p:cNvCxnSpPr/>
          <p:nvPr/>
        </p:nvCxnSpPr>
        <p:spPr>
          <a:xfrm flipH="1">
            <a:off x="5401154" y="2303465"/>
            <a:ext cx="533400" cy="485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8F7221-D625-49C1-9125-3DF5C4628A58}"/>
              </a:ext>
            </a:extLst>
          </p:cNvPr>
          <p:cNvSpPr txBox="1"/>
          <p:nvPr/>
        </p:nvSpPr>
        <p:spPr>
          <a:xfrm>
            <a:off x="2598456" y="1281111"/>
            <a:ext cx="45180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Impacto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= 0.32σ***</a:t>
            </a:r>
          </a:p>
        </p:txBody>
      </p:sp>
    </p:spTree>
    <p:extLst>
      <p:ext uri="{BB962C8B-B14F-4D97-AF65-F5344CB8AC3E}">
        <p14:creationId xmlns:p14="http://schemas.microsoft.com/office/powerpoint/2010/main" val="21800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03698" y="141432"/>
            <a:ext cx="7397263" cy="11260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s-419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Impacto sobre adopción de prácticas de nutrición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E7EF8-8ED8-475A-B153-D8FA6811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994" y="1355145"/>
            <a:ext cx="6775451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397793" y="1530564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kern="0" dirty="0" err="1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Tratamiento</a:t>
            </a:r>
            <a:endParaRPr lang="en-US" altLang="en-US" sz="1800" kern="0" dirty="0">
              <a:solidFill>
                <a:srgbClr val="000000"/>
              </a:solidFill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590969" y="3138700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kern="0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82B4C-6550-4264-8991-8B65247ECE67}"/>
              </a:ext>
            </a:extLst>
          </p:cNvPr>
          <p:cNvCxnSpPr/>
          <p:nvPr/>
        </p:nvCxnSpPr>
        <p:spPr>
          <a:xfrm>
            <a:off x="3559344" y="3521289"/>
            <a:ext cx="606425" cy="250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1D534A-AA6C-401C-94C4-428CB5114173}"/>
              </a:ext>
            </a:extLst>
          </p:cNvPr>
          <p:cNvCxnSpPr/>
          <p:nvPr/>
        </p:nvCxnSpPr>
        <p:spPr>
          <a:xfrm flipH="1">
            <a:off x="5673893" y="1929028"/>
            <a:ext cx="533400" cy="485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D7FE00-6346-40DE-8D96-7E17C7185E86}"/>
              </a:ext>
            </a:extLst>
          </p:cNvPr>
          <p:cNvSpPr txBox="1"/>
          <p:nvPr/>
        </p:nvSpPr>
        <p:spPr>
          <a:xfrm>
            <a:off x="2578438" y="1216158"/>
            <a:ext cx="45180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Impacto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= 0.27σ***</a:t>
            </a:r>
          </a:p>
        </p:txBody>
      </p:sp>
    </p:spTree>
    <p:extLst>
      <p:ext uri="{BB962C8B-B14F-4D97-AF65-F5344CB8AC3E}">
        <p14:creationId xmlns:p14="http://schemas.microsoft.com/office/powerpoint/2010/main" val="18212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99005" y="268933"/>
            <a:ext cx="7397263" cy="1325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Impacto</a:t>
            </a:r>
            <a:r>
              <a:rPr lang="en-U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en</a:t>
            </a:r>
            <a:r>
              <a:rPr lang="en-U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Talla</a:t>
            </a:r>
            <a:r>
              <a:rPr lang="en-U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y Peso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3" y="2413574"/>
            <a:ext cx="407828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8" y="2559623"/>
            <a:ext cx="4400551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BB096F-75FB-4B2A-BF09-A0DFC020938A}"/>
              </a:ext>
            </a:extLst>
          </p:cNvPr>
          <p:cNvSpPr txBox="1"/>
          <p:nvPr/>
        </p:nvSpPr>
        <p:spPr>
          <a:xfrm>
            <a:off x="235644" y="1659509"/>
            <a:ext cx="45180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Puntaje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-z </a:t>
            </a: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Talla-por-Edad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Impacto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= -0.1σ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B4DBC-418A-4002-9A0D-62EE65F1C064}"/>
              </a:ext>
            </a:extLst>
          </p:cNvPr>
          <p:cNvSpPr txBox="1"/>
          <p:nvPr/>
        </p:nvSpPr>
        <p:spPr>
          <a:xfrm>
            <a:off x="4594919" y="1659509"/>
            <a:ext cx="46323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Puntae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-z </a:t>
            </a: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Índice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Masa Corporal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Impacto</a:t>
            </a:r>
            <a:r>
              <a:rPr lang="en-US" sz="14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= 0.32σ**</a:t>
            </a:r>
          </a:p>
        </p:txBody>
      </p:sp>
    </p:spTree>
    <p:extLst>
      <p:ext uri="{BB962C8B-B14F-4D97-AF65-F5344CB8AC3E}">
        <p14:creationId xmlns:p14="http://schemas.microsoft.com/office/powerpoint/2010/main" val="36215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90015" y="99286"/>
            <a:ext cx="8131371" cy="8333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40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Camino al </a:t>
            </a:r>
            <a:r>
              <a:rPr lang="en-US" sz="4000" b="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desarrollo</a:t>
            </a:r>
            <a:r>
              <a:rPr lang="en-US" sz="40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4000" b="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efectivo</a:t>
            </a:r>
            <a:r>
              <a:rPr lang="en-US" sz="40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…….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Picture 5" descr="D:\DATA.IDB\Pictures\El Alto We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18" y="1039218"/>
            <a:ext cx="2506012" cy="295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ATA.IDB\Pictures\El Alto Str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44" y="3999132"/>
            <a:ext cx="3503164" cy="274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DATA.IDB\Documents\IDB\Projects\Bolivia\CSRA[2]\Presentations\v3 - Marzo 2014 diseno intervencion\IMG_13032014_1631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08" y="3999132"/>
            <a:ext cx="3401022" cy="274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95993576"/>
              </p:ext>
            </p:extLst>
          </p:nvPr>
        </p:nvGraphicFramePr>
        <p:xfrm>
          <a:off x="1147286" y="993548"/>
          <a:ext cx="4997482" cy="3169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973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53641" y="175493"/>
            <a:ext cx="7397263" cy="1325563"/>
          </a:xfrm>
        </p:spPr>
        <p:txBody>
          <a:bodyPr>
            <a:normAutofit/>
          </a:bodyPr>
          <a:lstStyle/>
          <a:p>
            <a:r>
              <a:rPr lang="es-E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 evidencia solida….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64166B-BFF6-46E5-8AF3-A8E585F6546C}"/>
              </a:ext>
            </a:extLst>
          </p:cNvPr>
          <p:cNvSpPr txBox="1">
            <a:spLocks/>
          </p:cNvSpPr>
          <p:nvPr/>
        </p:nvSpPr>
        <p:spPr>
          <a:xfrm>
            <a:off x="853641" y="1647452"/>
            <a:ext cx="8138811" cy="3619561"/>
          </a:xfrm>
        </p:spPr>
        <p:txBody>
          <a:bodyPr>
            <a:normAutofit fontScale="925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s-ES" altLang="en-US" dirty="0" smtClean="0"/>
          </a:p>
          <a:p>
            <a:pPr marL="685800" indent="-685800">
              <a:buFont typeface="Wingdings" panose="05000000000000000000" pitchFamily="2" charset="2"/>
              <a:buChar char="Ø"/>
              <a:defRPr/>
            </a:pPr>
            <a:r>
              <a:rPr lang="es-ES" altLang="en-US" dirty="0" smtClean="0"/>
              <a:t>Optimiza la </a:t>
            </a:r>
            <a:r>
              <a:rPr lang="es-ES" altLang="en-US" b="1" dirty="0" smtClean="0"/>
              <a:t>asignación de recursos</a:t>
            </a:r>
          </a:p>
          <a:p>
            <a:pPr marL="685800" indent="-685800">
              <a:buFont typeface="Wingdings" panose="05000000000000000000" pitchFamily="2" charset="2"/>
              <a:buChar char="Ø"/>
              <a:defRPr/>
            </a:pPr>
            <a:endParaRPr lang="es-ES" altLang="en-US" dirty="0" smtClean="0"/>
          </a:p>
          <a:p>
            <a:pPr marL="685800" indent="-685800">
              <a:buFont typeface="Wingdings" panose="05000000000000000000" pitchFamily="2" charset="2"/>
              <a:buChar char="Ø"/>
              <a:defRPr/>
            </a:pPr>
            <a:r>
              <a:rPr lang="es-ES" altLang="en-US" dirty="0" smtClean="0"/>
              <a:t>Mejora el </a:t>
            </a:r>
            <a:r>
              <a:rPr lang="es-ES" altLang="en-US" b="1" dirty="0" smtClean="0"/>
              <a:t>diseño y la implementación </a:t>
            </a:r>
            <a:r>
              <a:rPr lang="es-ES" altLang="en-US" dirty="0" smtClean="0"/>
              <a:t>de programas</a:t>
            </a:r>
          </a:p>
          <a:p>
            <a:pPr marL="685800" indent="-685800">
              <a:buFont typeface="Wingdings" panose="05000000000000000000" pitchFamily="2" charset="2"/>
              <a:buChar char="Ø"/>
              <a:defRPr/>
            </a:pPr>
            <a:endParaRPr lang="es-ES" altLang="en-US" dirty="0" smtClean="0"/>
          </a:p>
          <a:p>
            <a:pPr marL="685800" indent="-685800">
              <a:buFont typeface="Wingdings" panose="05000000000000000000" pitchFamily="2" charset="2"/>
              <a:buChar char="Ø"/>
              <a:defRPr/>
            </a:pPr>
            <a:r>
              <a:rPr lang="es-ES" altLang="en-US" dirty="0" smtClean="0"/>
              <a:t>Incrementa la </a:t>
            </a:r>
            <a:r>
              <a:rPr lang="es-ES" altLang="en-US" b="1" dirty="0" smtClean="0"/>
              <a:t>transparencia y la rendición de cuentas</a:t>
            </a:r>
          </a:p>
          <a:p>
            <a:pPr marL="0" indent="0">
              <a:buNone/>
              <a:defRPr/>
            </a:pPr>
            <a:r>
              <a:rPr lang="es-ES" altLang="en-US" dirty="0" smtClean="0"/>
              <a:t>		</a:t>
            </a:r>
          </a:p>
          <a:p>
            <a:pPr marL="685800" indent="-685800">
              <a:buFont typeface="Wingdings" panose="05000000000000000000" pitchFamily="2" charset="2"/>
              <a:buChar char="Ø"/>
              <a:defRPr/>
            </a:pPr>
            <a:r>
              <a:rPr lang="es-ES" altLang="en-US" dirty="0" smtClean="0"/>
              <a:t>Favorece la </a:t>
            </a:r>
            <a:r>
              <a:rPr lang="es-ES" altLang="en-US" b="1" dirty="0" smtClean="0"/>
              <a:t>sostenibilidad de programas </a:t>
            </a:r>
            <a:r>
              <a:rPr lang="es-ES" altLang="en-US" i="1" dirty="0" smtClean="0"/>
              <a:t>	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8430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D964CE-120C-DDA5-78A0-C268AD7485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b="0" kern="0" dirty="0" smtClean="0">
                <a:ea typeface="Arial"/>
                <a:cs typeface="Arial"/>
              </a:rPr>
              <a:t>Como </a:t>
            </a:r>
            <a:r>
              <a:rPr lang="en-US" sz="4800" b="0" kern="0" dirty="0" err="1" smtClean="0">
                <a:ea typeface="Arial"/>
                <a:cs typeface="Arial"/>
              </a:rPr>
              <a:t>evaluar</a:t>
            </a:r>
            <a:r>
              <a:rPr lang="en-US" sz="4800" b="0" kern="0" dirty="0" smtClean="0">
                <a:ea typeface="Arial"/>
                <a:cs typeface="Arial"/>
              </a:rPr>
              <a:t> el </a:t>
            </a:r>
            <a:r>
              <a:rPr lang="en-US" sz="4800" b="0" kern="0" dirty="0" err="1" smtClean="0">
                <a:ea typeface="Arial"/>
                <a:cs typeface="Arial"/>
              </a:rPr>
              <a:t>impacto</a:t>
            </a:r>
            <a:r>
              <a:rPr lang="en-US" sz="4800" b="0" kern="0" dirty="0" smtClean="0">
                <a:ea typeface="Arial"/>
                <a:cs typeface="Arial"/>
              </a:rPr>
              <a:t>…..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6A6FB-67AC-2838-3E6C-A1EEBBDEB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34771" y="177923"/>
            <a:ext cx="8467725" cy="1325563"/>
          </a:xfrm>
        </p:spPr>
        <p:txBody>
          <a:bodyPr>
            <a:normAutofit/>
          </a:bodyPr>
          <a:lstStyle/>
          <a:p>
            <a:r>
              <a:rPr lang="es-E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Ingredientes de la </a:t>
            </a:r>
            <a:r>
              <a:rPr lang="es-419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evaluación de impacto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1E5367-4827-F5BF-CD36-2F1E04786926}"/>
              </a:ext>
            </a:extLst>
          </p:cNvPr>
          <p:cNvSpPr/>
          <p:nvPr/>
        </p:nvSpPr>
        <p:spPr>
          <a:xfrm>
            <a:off x="4020611" y="1615194"/>
            <a:ext cx="4384025" cy="3316838"/>
          </a:xfrm>
          <a:prstGeom prst="ellipse">
            <a:avLst/>
          </a:prstGeom>
          <a:solidFill>
            <a:schemeClr val="accent6"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6A3592-A3B5-E09A-D987-2394F1DFAA29}"/>
              </a:ext>
            </a:extLst>
          </p:cNvPr>
          <p:cNvSpPr/>
          <p:nvPr/>
        </p:nvSpPr>
        <p:spPr>
          <a:xfrm>
            <a:off x="1415510" y="1615194"/>
            <a:ext cx="4384025" cy="3316838"/>
          </a:xfrm>
          <a:prstGeom prst="ellipse">
            <a:avLst/>
          </a:prstGeom>
          <a:solidFill>
            <a:schemeClr val="accent1"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36F493-1C22-5C92-62B6-DEDEA6A91BA3}"/>
              </a:ext>
            </a:extLst>
          </p:cNvPr>
          <p:cNvSpPr/>
          <p:nvPr/>
        </p:nvSpPr>
        <p:spPr>
          <a:xfrm>
            <a:off x="2718061" y="2759365"/>
            <a:ext cx="4384025" cy="3316838"/>
          </a:xfrm>
          <a:prstGeom prst="ellipse">
            <a:avLst/>
          </a:prstGeom>
          <a:solidFill>
            <a:schemeClr val="accent4"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B004E-7FD1-A696-86AB-2394C51DFB6B}"/>
              </a:ext>
            </a:extLst>
          </p:cNvPr>
          <p:cNvSpPr txBox="1"/>
          <p:nvPr/>
        </p:nvSpPr>
        <p:spPr>
          <a:xfrm>
            <a:off x="1846668" y="2504712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GB" sz="2800" b="1" dirty="0" err="1" smtClean="0">
                <a:latin typeface="+mn-lt"/>
              </a:rPr>
              <a:t>Pregunta</a:t>
            </a:r>
            <a:endParaRPr lang="en-US" sz="1800" b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19668-D0B2-D3A6-4BAD-0219243B39DA}"/>
              </a:ext>
            </a:extLst>
          </p:cNvPr>
          <p:cNvSpPr txBox="1"/>
          <p:nvPr/>
        </p:nvSpPr>
        <p:spPr>
          <a:xfrm>
            <a:off x="6484686" y="2504712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800" b="1" dirty="0"/>
              <a:t>Método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F1BC0-236A-D503-9C7F-4B226947BC95}"/>
              </a:ext>
            </a:extLst>
          </p:cNvPr>
          <p:cNvSpPr txBox="1"/>
          <p:nvPr/>
        </p:nvSpPr>
        <p:spPr>
          <a:xfrm>
            <a:off x="4317604" y="4990064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GB" sz="2800" b="1" dirty="0" err="1" smtClean="0">
                <a:latin typeface="+mn-lt"/>
              </a:rPr>
              <a:t>Datos</a:t>
            </a:r>
            <a:endParaRPr lang="en-US" sz="1800" b="1" dirty="0">
              <a:latin typeface="+mn-lt"/>
            </a:endParaRPr>
          </a:p>
        </p:txBody>
      </p:sp>
      <p:sp>
        <p:nvSpPr>
          <p:cNvPr id="12" name="Freeform: Shape 13">
            <a:extLst>
              <a:ext uri="{FF2B5EF4-FFF2-40B4-BE49-F238E27FC236}">
                <a16:creationId xmlns:a16="http://schemas.microsoft.com/office/drawing/2014/main" id="{DCC0B33F-9A32-90F4-BE1A-B0050AAB21E9}"/>
              </a:ext>
            </a:extLst>
          </p:cNvPr>
          <p:cNvSpPr/>
          <p:nvPr/>
        </p:nvSpPr>
        <p:spPr>
          <a:xfrm>
            <a:off x="4613608" y="3060007"/>
            <a:ext cx="592931" cy="887016"/>
          </a:xfrm>
          <a:custGeom>
            <a:avLst/>
            <a:gdLst/>
            <a:ahLst/>
            <a:cxnLst/>
            <a:rect l="l" t="t" r="r" b="b"/>
            <a:pathLst>
              <a:path w="592931" h="887016">
                <a:moveTo>
                  <a:pt x="296466" y="331589"/>
                </a:moveTo>
                <a:cubicBezTo>
                  <a:pt x="237331" y="331589"/>
                  <a:pt x="191393" y="354608"/>
                  <a:pt x="158651" y="400645"/>
                </a:cubicBezTo>
                <a:cubicBezTo>
                  <a:pt x="125909" y="446683"/>
                  <a:pt x="109538" y="502047"/>
                  <a:pt x="109538" y="566738"/>
                </a:cubicBezTo>
                <a:cubicBezTo>
                  <a:pt x="109538" y="634206"/>
                  <a:pt x="127298" y="689769"/>
                  <a:pt x="162818" y="733425"/>
                </a:cubicBezTo>
                <a:cubicBezTo>
                  <a:pt x="198338" y="777081"/>
                  <a:pt x="243681" y="798909"/>
                  <a:pt x="298847" y="798909"/>
                </a:cubicBezTo>
                <a:cubicBezTo>
                  <a:pt x="347266" y="798909"/>
                  <a:pt x="390029" y="780256"/>
                  <a:pt x="427137" y="742950"/>
                </a:cubicBezTo>
                <a:cubicBezTo>
                  <a:pt x="464244" y="705644"/>
                  <a:pt x="482798" y="646708"/>
                  <a:pt x="482798" y="566142"/>
                </a:cubicBezTo>
                <a:cubicBezTo>
                  <a:pt x="482798" y="491530"/>
                  <a:pt x="465137" y="433784"/>
                  <a:pt x="429816" y="392906"/>
                </a:cubicBezTo>
                <a:cubicBezTo>
                  <a:pt x="394494" y="352028"/>
                  <a:pt x="350044" y="331589"/>
                  <a:pt x="296466" y="331589"/>
                </a:cubicBezTo>
                <a:close/>
                <a:moveTo>
                  <a:pt x="60722" y="0"/>
                </a:moveTo>
                <a:lnTo>
                  <a:pt x="537567" y="0"/>
                </a:lnTo>
                <a:lnTo>
                  <a:pt x="537567" y="86916"/>
                </a:lnTo>
                <a:lnTo>
                  <a:pt x="204192" y="86916"/>
                </a:lnTo>
                <a:cubicBezTo>
                  <a:pt x="243880" y="127397"/>
                  <a:pt x="305991" y="176808"/>
                  <a:pt x="390525" y="235148"/>
                </a:cubicBezTo>
                <a:cubicBezTo>
                  <a:pt x="465931" y="287536"/>
                  <a:pt x="518517" y="336153"/>
                  <a:pt x="548283" y="381000"/>
                </a:cubicBezTo>
                <a:cubicBezTo>
                  <a:pt x="578048" y="425847"/>
                  <a:pt x="592931" y="486569"/>
                  <a:pt x="592931" y="563166"/>
                </a:cubicBezTo>
                <a:cubicBezTo>
                  <a:pt x="592931" y="665956"/>
                  <a:pt x="565249" y="745629"/>
                  <a:pt x="509885" y="802184"/>
                </a:cubicBezTo>
                <a:cubicBezTo>
                  <a:pt x="454521" y="858738"/>
                  <a:pt x="382389" y="887016"/>
                  <a:pt x="293489" y="887016"/>
                </a:cubicBezTo>
                <a:cubicBezTo>
                  <a:pt x="196255" y="887016"/>
                  <a:pt x="123031" y="855266"/>
                  <a:pt x="73819" y="791766"/>
                </a:cubicBezTo>
                <a:cubicBezTo>
                  <a:pt x="24606" y="728266"/>
                  <a:pt x="0" y="652859"/>
                  <a:pt x="0" y="565547"/>
                </a:cubicBezTo>
                <a:cubicBezTo>
                  <a:pt x="0" y="463947"/>
                  <a:pt x="25995" y="386457"/>
                  <a:pt x="77986" y="333077"/>
                </a:cubicBezTo>
                <a:cubicBezTo>
                  <a:pt x="129977" y="279698"/>
                  <a:pt x="192088" y="251619"/>
                  <a:pt x="264319" y="248841"/>
                </a:cubicBezTo>
                <a:cubicBezTo>
                  <a:pt x="227409" y="223044"/>
                  <a:pt x="159544" y="165894"/>
                  <a:pt x="60722" y="773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76275" y="71609"/>
            <a:ext cx="8467725" cy="1170129"/>
          </a:xfrm>
        </p:spPr>
        <p:txBody>
          <a:bodyPr>
            <a:normAutofit fontScale="90000"/>
          </a:bodyPr>
          <a:lstStyle/>
          <a:p>
            <a:r>
              <a:rPr lang="en-US" alt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Datos</a:t>
            </a:r>
            <a:r>
              <a:rPr lang="en-U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Geoespaciales</a:t>
            </a:r>
            <a:r>
              <a:rPr lang="en-US" alt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y Machine Learning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8" name="Content Placeholder 9" descr="A map of a city&#10;&#10;Description automatically generated">
            <a:extLst>
              <a:ext uri="{FF2B5EF4-FFF2-40B4-BE49-F238E27FC236}">
                <a16:creationId xmlns:a16="http://schemas.microsoft.com/office/drawing/2014/main" id="{B8EE6BCB-9A66-0B3B-5FCF-81D02109322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999249" y="1241738"/>
            <a:ext cx="4069433" cy="2482067"/>
          </a:xfrm>
          <a:prstGeom prst="rect">
            <a:avLst/>
          </a:prstGeom>
        </p:spPr>
      </p:pic>
      <p:pic>
        <p:nvPicPr>
          <p:cNvPr id="19" name="Content Placeholder 10" descr="A map of a city&#10;&#10;Description automatically generated">
            <a:extLst>
              <a:ext uri="{FF2B5EF4-FFF2-40B4-BE49-F238E27FC236}">
                <a16:creationId xmlns:a16="http://schemas.microsoft.com/office/drawing/2014/main" id="{1B9FB2EC-495F-E0EE-BDB0-A67C6665D97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999248" y="3857625"/>
            <a:ext cx="4069433" cy="2480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DE1AFD-13E4-5023-04BD-EC06FE47AC6D}"/>
              </a:ext>
            </a:extLst>
          </p:cNvPr>
          <p:cNvSpPr txBox="1"/>
          <p:nvPr/>
        </p:nvSpPr>
        <p:spPr>
          <a:xfrm>
            <a:off x="8049508" y="3323695"/>
            <a:ext cx="157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CD49E1-0582-CF9A-F3E6-7DC648D4291A}"/>
              </a:ext>
            </a:extLst>
          </p:cNvPr>
          <p:cNvSpPr txBox="1"/>
          <p:nvPr/>
        </p:nvSpPr>
        <p:spPr>
          <a:xfrm>
            <a:off x="8173333" y="5984203"/>
            <a:ext cx="157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2023</a:t>
            </a:r>
          </a:p>
        </p:txBody>
      </p:sp>
      <p:pic>
        <p:nvPicPr>
          <p:cNvPr id="11" name="Picture 10" descr="A map of land with a river and water&#10;&#10;AI-generated content may be incorrect.">
            <a:extLst>
              <a:ext uri="{FF2B5EF4-FFF2-40B4-BE49-F238E27FC236}">
                <a16:creationId xmlns:a16="http://schemas.microsoft.com/office/drawing/2014/main" id="{5688B548-42E9-7DAA-F4C6-8CC188C9D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85" y="1261131"/>
            <a:ext cx="3997024" cy="24626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D817C0-F39C-C394-0C7C-EB4161F1BF42}"/>
              </a:ext>
            </a:extLst>
          </p:cNvPr>
          <p:cNvSpPr txBox="1"/>
          <p:nvPr/>
        </p:nvSpPr>
        <p:spPr>
          <a:xfrm>
            <a:off x="3598506" y="3329096"/>
            <a:ext cx="157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Oct 2016</a:t>
            </a:r>
          </a:p>
        </p:txBody>
      </p:sp>
      <p:pic>
        <p:nvPicPr>
          <p:cNvPr id="12" name="Picture 11" descr="A map of land with a green line&#10;&#10;AI-generated content may be incorrect.">
            <a:extLst>
              <a:ext uri="{FF2B5EF4-FFF2-40B4-BE49-F238E27FC236}">
                <a16:creationId xmlns:a16="http://schemas.microsoft.com/office/drawing/2014/main" id="{6E647543-3409-B22F-98EC-0099719972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25" t="18315" r="19093" b="733"/>
          <a:stretch>
            <a:fillRect/>
          </a:stretch>
        </p:blipFill>
        <p:spPr>
          <a:xfrm>
            <a:off x="855585" y="3857625"/>
            <a:ext cx="3997024" cy="24650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2B6565-52AC-DB1D-4EFD-9FE3AAB3D668}"/>
              </a:ext>
            </a:extLst>
          </p:cNvPr>
          <p:cNvSpPr txBox="1"/>
          <p:nvPr/>
        </p:nvSpPr>
        <p:spPr>
          <a:xfrm>
            <a:off x="3616857" y="5942999"/>
            <a:ext cx="157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Oct 2019</a:t>
            </a:r>
          </a:p>
        </p:txBody>
      </p:sp>
    </p:spTree>
    <p:extLst>
      <p:ext uri="{BB962C8B-B14F-4D97-AF65-F5344CB8AC3E}">
        <p14:creationId xmlns:p14="http://schemas.microsoft.com/office/powerpoint/2010/main" val="11529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927651" y="239782"/>
            <a:ext cx="8653245" cy="9648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En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busca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US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resultados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….</a:t>
            </a:r>
            <a:br>
              <a:rPr lang="en-US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endParaRPr lang="en-US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Picture 2" descr="Agricultural Technicians at My Next Mov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1" y="1204601"/>
            <a:ext cx="7790689" cy="4559427"/>
          </a:xfrm>
          <a:prstGeom prst="rect">
            <a:avLst/>
          </a:prstGeom>
        </p:spPr>
      </p:pic>
      <p:pic>
        <p:nvPicPr>
          <p:cNvPr id="2050" name="Picture 2" descr="https://mirrors.creativecommons.org/presskit/logos/cc.logo.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513" y="5457204"/>
            <a:ext cx="917694" cy="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76275" y="71609"/>
            <a:ext cx="8467725" cy="1325563"/>
          </a:xfrm>
        </p:spPr>
        <p:txBody>
          <a:bodyPr>
            <a:normAutofit/>
          </a:bodyPr>
          <a:lstStyle/>
          <a:p>
            <a:r>
              <a:rPr lang="en-US" altLang="en-US" sz="36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Inventario</a:t>
            </a:r>
            <a:r>
              <a:rPr lang="en-US" altLang="en-US" sz="36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US" altLang="en-US" sz="3600" b="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datos</a:t>
            </a:r>
            <a:r>
              <a:rPr lang="en-US" altLang="en-US" sz="36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en-US" sz="36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en-US" sz="3600" b="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eoespaciales</a:t>
            </a:r>
            <a:r>
              <a:rPr lang="en-US" altLang="en-US" sz="36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altLang="en-US" sz="36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s-ES" altLang="en-US" sz="36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www.3ieimpact.org</a:t>
            </a:r>
            <a:endParaRPr lang="en-US" sz="36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DCACBF8F-CAA3-1191-68E0-0B352400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77" y="1476375"/>
            <a:ext cx="5269898" cy="4097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02A91-FD53-4036-51B9-A6F32617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491" y="2162175"/>
            <a:ext cx="4890587" cy="2447925"/>
          </a:xfrm>
          <a:prstGeom prst="rect">
            <a:avLst/>
          </a:prstGeom>
          <a:ln w="28575">
            <a:solidFill>
              <a:srgbClr val="153A8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D2DBF-9625-21DF-9D3A-222727063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682" y="1970287"/>
            <a:ext cx="4068318" cy="3567272"/>
          </a:xfrm>
          <a:prstGeom prst="rect">
            <a:avLst/>
          </a:prstGeom>
          <a:ln w="28575">
            <a:solidFill>
              <a:srgbClr val="153A80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952750-B913-A19A-F512-89BF6238FC36}"/>
              </a:ext>
            </a:extLst>
          </p:cNvPr>
          <p:cNvCxnSpPr>
            <a:cxnSpLocks/>
          </p:cNvCxnSpPr>
          <p:nvPr/>
        </p:nvCxnSpPr>
        <p:spPr>
          <a:xfrm flipV="1">
            <a:off x="1716036" y="2409825"/>
            <a:ext cx="3570339" cy="691639"/>
          </a:xfrm>
          <a:prstGeom prst="line">
            <a:avLst/>
          </a:prstGeom>
          <a:ln w="28575">
            <a:solidFill>
              <a:srgbClr val="153A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0877" y="5650172"/>
            <a:ext cx="742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https://www.3ieimpact.org/resources/remote-sensing-inventory</a:t>
            </a:r>
          </a:p>
        </p:txBody>
      </p:sp>
    </p:spTree>
    <p:extLst>
      <p:ext uri="{BB962C8B-B14F-4D97-AF65-F5344CB8AC3E}">
        <p14:creationId xmlns:p14="http://schemas.microsoft.com/office/powerpoint/2010/main" val="16145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5591" y="6108787"/>
            <a:ext cx="458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developmentevidence.3ieimpact.org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72723" y="266597"/>
            <a:ext cx="7397263" cy="1325563"/>
          </a:xfrm>
        </p:spPr>
        <p:txBody>
          <a:bodyPr>
            <a:normAutofit/>
          </a:bodyPr>
          <a:lstStyle/>
          <a:p>
            <a:r>
              <a:rPr lang="es-ES" altLang="en-US" sz="36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Portal </a:t>
            </a:r>
            <a:r>
              <a:rPr lang="es-ES" altLang="en-US" sz="36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de </a:t>
            </a:r>
            <a:r>
              <a:rPr lang="es-ES" altLang="en-US" sz="36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evidencia (DEP) </a:t>
            </a:r>
            <a:r>
              <a:rPr lang="es-ES" altLang="en-US" sz="36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www.3ieimpact.org</a:t>
            </a:r>
            <a:endParaRPr lang="en-US" sz="36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97" y="1677504"/>
            <a:ext cx="6308599" cy="4183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4096" y="2054642"/>
            <a:ext cx="2194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Sector </a:t>
            </a:r>
            <a:r>
              <a:rPr lang="en-US" sz="2000" dirty="0" err="1" smtClean="0"/>
              <a:t>Agropecuario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3130</a:t>
            </a:r>
            <a:r>
              <a:rPr lang="en-US" sz="2000" dirty="0" smtClean="0"/>
              <a:t> </a:t>
            </a:r>
            <a:r>
              <a:rPr lang="en-US" sz="2000" dirty="0" err="1" smtClean="0"/>
              <a:t>Evaluaciones</a:t>
            </a:r>
            <a:r>
              <a:rPr lang="en-US" sz="2000" dirty="0" smtClean="0"/>
              <a:t> de </a:t>
            </a:r>
            <a:r>
              <a:rPr lang="en-US" sz="2000" dirty="0" err="1" smtClean="0"/>
              <a:t>Impacto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158 </a:t>
            </a:r>
            <a:r>
              <a:rPr lang="en-US" sz="2000" dirty="0" err="1" smtClean="0"/>
              <a:t>Revisiones</a:t>
            </a:r>
            <a:r>
              <a:rPr lang="en-US" sz="2000" dirty="0" smtClean="0"/>
              <a:t> </a:t>
            </a:r>
            <a:r>
              <a:rPr lang="en-US" sz="2000" dirty="0" err="1" smtClean="0"/>
              <a:t>Sistematicas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10 </a:t>
            </a:r>
            <a:r>
              <a:rPr lang="en-US" sz="2000" dirty="0" err="1" smtClean="0"/>
              <a:t>Mapas</a:t>
            </a:r>
            <a:r>
              <a:rPr lang="en-US" sz="2000" dirty="0" smtClean="0"/>
              <a:t> de </a:t>
            </a:r>
            <a:r>
              <a:rPr lang="en-US" sz="2000" dirty="0" err="1" smtClean="0"/>
              <a:t>brecha</a:t>
            </a:r>
            <a:r>
              <a:rPr lang="en-US" sz="2000" dirty="0" smtClean="0"/>
              <a:t> de </a:t>
            </a:r>
            <a:r>
              <a:rPr lang="en-US" sz="2000" dirty="0" err="1" smtClean="0"/>
              <a:t>evidencia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4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5591" y="6293453"/>
            <a:ext cx="458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developmentevidence.3ieimpact.org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72723" y="266597"/>
            <a:ext cx="7397263" cy="1325563"/>
          </a:xfrm>
        </p:spPr>
        <p:txBody>
          <a:bodyPr>
            <a:normAutofit/>
          </a:bodyPr>
          <a:lstStyle/>
          <a:p>
            <a:r>
              <a:rPr lang="es-ES" altLang="en-US" sz="3600" b="0" kern="0" dirty="0" smtClean="0">
                <a:solidFill>
                  <a:srgbClr val="000000"/>
                </a:solidFill>
                <a:ea typeface="Arial"/>
                <a:cs typeface="Arial"/>
              </a:rPr>
              <a:t>Mapas de brecha de evidencia </a:t>
            </a:r>
            <a:r>
              <a:rPr lang="es-ES" altLang="en-US" sz="3600" b="0" kern="0" dirty="0">
                <a:solidFill>
                  <a:srgbClr val="000000"/>
                </a:solidFill>
                <a:ea typeface="Arial"/>
                <a:cs typeface="Arial"/>
              </a:rPr>
              <a:t>www.3ieimpact.org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91" y="1477075"/>
            <a:ext cx="8183065" cy="48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4352" y="1170432"/>
            <a:ext cx="265785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Gracias</a:t>
            </a:r>
            <a:endParaRPr lang="en-US" sz="4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7" y="630889"/>
            <a:ext cx="4937760" cy="36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857250" y="463687"/>
            <a:ext cx="8653245" cy="9648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s-419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</a:t>
            </a:r>
            <a:r>
              <a:rPr lang="en-US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</a:t>
            </a:r>
            <a:r>
              <a:rPr lang="en-US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efectivo</a:t>
            </a:r>
            <a:r>
              <a:rPr lang="es-419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4000" kern="0" dirty="0"/>
              <a:t/>
            </a:r>
            <a:br>
              <a:rPr lang="en-US" sz="4000" kern="0" dirty="0"/>
            </a:b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163862-8157-0EB7-0462-B0811C11204F}"/>
              </a:ext>
            </a:extLst>
          </p:cNvPr>
          <p:cNvGrpSpPr/>
          <p:nvPr/>
        </p:nvGrpSpPr>
        <p:grpSpPr>
          <a:xfrm>
            <a:off x="857250" y="1570196"/>
            <a:ext cx="5592319" cy="4457696"/>
            <a:chOff x="381000" y="1828799"/>
            <a:chExt cx="5008101" cy="40690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D66EAE-B34A-3899-0DEF-4815FF59A13C}"/>
                </a:ext>
              </a:extLst>
            </p:cNvPr>
            <p:cNvSpPr/>
            <p:nvPr/>
          </p:nvSpPr>
          <p:spPr>
            <a:xfrm>
              <a:off x="1458503" y="1828799"/>
              <a:ext cx="3930598" cy="1196479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419" b="1" dirty="0"/>
                <a:t>¿La promoción de tecnologías agrícolas mejora la productividad y el ingreso de pequeños productores? </a:t>
              </a:r>
              <a:r>
                <a:rPr lang="es-419" b="1" dirty="0" smtClean="0"/>
                <a:t>(Salazar et al, 2025)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9E6775-8980-88C1-C427-BF7AF0AC14DB}"/>
                </a:ext>
              </a:extLst>
            </p:cNvPr>
            <p:cNvSpPr/>
            <p:nvPr/>
          </p:nvSpPr>
          <p:spPr>
            <a:xfrm>
              <a:off x="381000" y="1828799"/>
              <a:ext cx="1197864" cy="119647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873621-A701-85A7-EDB3-377DBBACB12B}"/>
                </a:ext>
              </a:extLst>
            </p:cNvPr>
            <p:cNvSpPr/>
            <p:nvPr/>
          </p:nvSpPr>
          <p:spPr>
            <a:xfrm>
              <a:off x="1578865" y="3265099"/>
              <a:ext cx="3810235" cy="1196479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156F0C-B2E9-AAA5-126B-089F1E3E3015}"/>
                </a:ext>
              </a:extLst>
            </p:cNvPr>
            <p:cNvSpPr/>
            <p:nvPr/>
          </p:nvSpPr>
          <p:spPr>
            <a:xfrm>
              <a:off x="381000" y="3265099"/>
              <a:ext cx="1197864" cy="1196479"/>
            </a:xfrm>
            <a:prstGeom prst="rect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EA442A-B1B1-667E-2888-6627008593C5}"/>
                </a:ext>
              </a:extLst>
            </p:cNvPr>
            <p:cNvSpPr/>
            <p:nvPr/>
          </p:nvSpPr>
          <p:spPr>
            <a:xfrm>
              <a:off x="1578865" y="4701400"/>
              <a:ext cx="3810235" cy="1196479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2B44C1-B26A-2F92-4703-E0FA66287340}"/>
                </a:ext>
              </a:extLst>
            </p:cNvPr>
            <p:cNvSpPr/>
            <p:nvPr/>
          </p:nvSpPr>
          <p:spPr>
            <a:xfrm>
              <a:off x="381000" y="4701400"/>
              <a:ext cx="1197864" cy="119647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272">
              <a:extLst>
                <a:ext uri="{FF2B5EF4-FFF2-40B4-BE49-F238E27FC236}">
                  <a16:creationId xmlns:a16="http://schemas.microsoft.com/office/drawing/2014/main" id="{9C36393F-A1F6-B42C-9873-17A29CF59A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612" y="2152718"/>
              <a:ext cx="548640" cy="548640"/>
            </a:xfrm>
            <a:custGeom>
              <a:avLst/>
              <a:gdLst>
                <a:gd name="T0" fmla="*/ 0 w 729"/>
                <a:gd name="T1" fmla="*/ 0 h 730"/>
                <a:gd name="T2" fmla="*/ 0 w 729"/>
                <a:gd name="T3" fmla="*/ 730 h 730"/>
                <a:gd name="T4" fmla="*/ 729 w 729"/>
                <a:gd name="T5" fmla="*/ 730 h 730"/>
                <a:gd name="T6" fmla="*/ 729 w 729"/>
                <a:gd name="T7" fmla="*/ 0 h 730"/>
                <a:gd name="T8" fmla="*/ 0 w 729"/>
                <a:gd name="T9" fmla="*/ 0 h 730"/>
                <a:gd name="T10" fmla="*/ 697 w 729"/>
                <a:gd name="T11" fmla="*/ 698 h 730"/>
                <a:gd name="T12" fmla="*/ 32 w 729"/>
                <a:gd name="T13" fmla="*/ 698 h 730"/>
                <a:gd name="T14" fmla="*/ 32 w 729"/>
                <a:gd name="T15" fmla="*/ 30 h 730"/>
                <a:gd name="T16" fmla="*/ 697 w 729"/>
                <a:gd name="T17" fmla="*/ 30 h 730"/>
                <a:gd name="T18" fmla="*/ 697 w 729"/>
                <a:gd name="T19" fmla="*/ 69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9" h="730">
                  <a:moveTo>
                    <a:pt x="0" y="0"/>
                  </a:moveTo>
                  <a:lnTo>
                    <a:pt x="0" y="730"/>
                  </a:lnTo>
                  <a:lnTo>
                    <a:pt x="729" y="730"/>
                  </a:lnTo>
                  <a:lnTo>
                    <a:pt x="729" y="0"/>
                  </a:lnTo>
                  <a:lnTo>
                    <a:pt x="0" y="0"/>
                  </a:lnTo>
                  <a:close/>
                  <a:moveTo>
                    <a:pt x="697" y="698"/>
                  </a:moveTo>
                  <a:lnTo>
                    <a:pt x="32" y="698"/>
                  </a:lnTo>
                  <a:lnTo>
                    <a:pt x="32" y="30"/>
                  </a:lnTo>
                  <a:lnTo>
                    <a:pt x="697" y="30"/>
                  </a:lnTo>
                  <a:lnTo>
                    <a:pt x="697" y="69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" name="Freeform 272">
              <a:extLst>
                <a:ext uri="{FF2B5EF4-FFF2-40B4-BE49-F238E27FC236}">
                  <a16:creationId xmlns:a16="http://schemas.microsoft.com/office/drawing/2014/main" id="{B1012A87-07FE-8AFA-A705-2D3D65990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612" y="3589018"/>
              <a:ext cx="548640" cy="548640"/>
            </a:xfrm>
            <a:custGeom>
              <a:avLst/>
              <a:gdLst>
                <a:gd name="T0" fmla="*/ 0 w 729"/>
                <a:gd name="T1" fmla="*/ 0 h 730"/>
                <a:gd name="T2" fmla="*/ 0 w 729"/>
                <a:gd name="T3" fmla="*/ 730 h 730"/>
                <a:gd name="T4" fmla="*/ 729 w 729"/>
                <a:gd name="T5" fmla="*/ 730 h 730"/>
                <a:gd name="T6" fmla="*/ 729 w 729"/>
                <a:gd name="T7" fmla="*/ 0 h 730"/>
                <a:gd name="T8" fmla="*/ 0 w 729"/>
                <a:gd name="T9" fmla="*/ 0 h 730"/>
                <a:gd name="T10" fmla="*/ 697 w 729"/>
                <a:gd name="T11" fmla="*/ 698 h 730"/>
                <a:gd name="T12" fmla="*/ 32 w 729"/>
                <a:gd name="T13" fmla="*/ 698 h 730"/>
                <a:gd name="T14" fmla="*/ 32 w 729"/>
                <a:gd name="T15" fmla="*/ 30 h 730"/>
                <a:gd name="T16" fmla="*/ 697 w 729"/>
                <a:gd name="T17" fmla="*/ 30 h 730"/>
                <a:gd name="T18" fmla="*/ 697 w 729"/>
                <a:gd name="T19" fmla="*/ 69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9" h="730">
                  <a:moveTo>
                    <a:pt x="0" y="0"/>
                  </a:moveTo>
                  <a:lnTo>
                    <a:pt x="0" y="730"/>
                  </a:lnTo>
                  <a:lnTo>
                    <a:pt x="729" y="730"/>
                  </a:lnTo>
                  <a:lnTo>
                    <a:pt x="729" y="0"/>
                  </a:lnTo>
                  <a:lnTo>
                    <a:pt x="0" y="0"/>
                  </a:lnTo>
                  <a:close/>
                  <a:moveTo>
                    <a:pt x="697" y="698"/>
                  </a:moveTo>
                  <a:lnTo>
                    <a:pt x="32" y="698"/>
                  </a:lnTo>
                  <a:lnTo>
                    <a:pt x="32" y="30"/>
                  </a:lnTo>
                  <a:lnTo>
                    <a:pt x="697" y="30"/>
                  </a:lnTo>
                  <a:lnTo>
                    <a:pt x="697" y="69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" name="Freeform 272">
              <a:extLst>
                <a:ext uri="{FF2B5EF4-FFF2-40B4-BE49-F238E27FC236}">
                  <a16:creationId xmlns:a16="http://schemas.microsoft.com/office/drawing/2014/main" id="{A6CC7DA1-1A16-A7D7-B47E-4A83FC08E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612" y="5025319"/>
              <a:ext cx="548640" cy="548640"/>
            </a:xfrm>
            <a:custGeom>
              <a:avLst/>
              <a:gdLst>
                <a:gd name="T0" fmla="*/ 0 w 729"/>
                <a:gd name="T1" fmla="*/ 0 h 730"/>
                <a:gd name="T2" fmla="*/ 0 w 729"/>
                <a:gd name="T3" fmla="*/ 730 h 730"/>
                <a:gd name="T4" fmla="*/ 729 w 729"/>
                <a:gd name="T5" fmla="*/ 730 h 730"/>
                <a:gd name="T6" fmla="*/ 729 w 729"/>
                <a:gd name="T7" fmla="*/ 0 h 730"/>
                <a:gd name="T8" fmla="*/ 0 w 729"/>
                <a:gd name="T9" fmla="*/ 0 h 730"/>
                <a:gd name="T10" fmla="*/ 697 w 729"/>
                <a:gd name="T11" fmla="*/ 698 h 730"/>
                <a:gd name="T12" fmla="*/ 32 w 729"/>
                <a:gd name="T13" fmla="*/ 698 h 730"/>
                <a:gd name="T14" fmla="*/ 32 w 729"/>
                <a:gd name="T15" fmla="*/ 30 h 730"/>
                <a:gd name="T16" fmla="*/ 697 w 729"/>
                <a:gd name="T17" fmla="*/ 30 h 730"/>
                <a:gd name="T18" fmla="*/ 697 w 729"/>
                <a:gd name="T19" fmla="*/ 69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9" h="730">
                  <a:moveTo>
                    <a:pt x="0" y="0"/>
                  </a:moveTo>
                  <a:lnTo>
                    <a:pt x="0" y="730"/>
                  </a:lnTo>
                  <a:lnTo>
                    <a:pt x="729" y="730"/>
                  </a:lnTo>
                  <a:lnTo>
                    <a:pt x="729" y="0"/>
                  </a:lnTo>
                  <a:lnTo>
                    <a:pt x="0" y="0"/>
                  </a:lnTo>
                  <a:close/>
                  <a:moveTo>
                    <a:pt x="697" y="698"/>
                  </a:moveTo>
                  <a:lnTo>
                    <a:pt x="32" y="698"/>
                  </a:lnTo>
                  <a:lnTo>
                    <a:pt x="32" y="30"/>
                  </a:lnTo>
                  <a:lnTo>
                    <a:pt x="697" y="30"/>
                  </a:lnTo>
                  <a:lnTo>
                    <a:pt x="697" y="69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pic>
        <p:nvPicPr>
          <p:cNvPr id="20" name="Picture Placeholder 9" descr="A red light in the shape of a question mark&#10;&#10;Description automatically generated">
            <a:extLst>
              <a:ext uri="{FF2B5EF4-FFF2-40B4-BE49-F238E27FC236}">
                <a16:creationId xmlns:a16="http://schemas.microsoft.com/office/drawing/2014/main" id="{D43D7E36-C788-8D22-098C-9C127874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98" b="14070"/>
          <a:stretch/>
        </p:blipFill>
        <p:spPr>
          <a:xfrm>
            <a:off x="6449569" y="1570196"/>
            <a:ext cx="2618228" cy="44576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8132" y="4721316"/>
            <a:ext cx="4163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s-419" b="1" dirty="0">
                <a:solidFill>
                  <a:schemeClr val="lt1"/>
                </a:solidFill>
              </a:rPr>
              <a:t>¿Los Sistemas Descentralizados de Riego afectan la adopción de tecnología y la producción agrícola</a:t>
            </a:r>
            <a:r>
              <a:rPr lang="es-419" b="1" dirty="0" smtClean="0">
                <a:solidFill>
                  <a:schemeClr val="lt1"/>
                </a:solidFill>
              </a:rPr>
              <a:t>? (Lopez y Salazar, 2017)</a:t>
            </a:r>
            <a:endParaRPr lang="en-US" b="1" dirty="0">
              <a:solidFill>
                <a:schemeClr val="l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9986" y="3160151"/>
            <a:ext cx="415171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buClr>
                <a:schemeClr val="accent1"/>
              </a:buClr>
              <a:tabLst>
                <a:tab pos="1739900" algn="l"/>
              </a:tabLst>
            </a:pPr>
            <a:r>
              <a:rPr lang="es-419" b="1" dirty="0">
                <a:solidFill>
                  <a:schemeClr val="lt1"/>
                </a:solidFill>
              </a:rPr>
              <a:t>¿</a:t>
            </a:r>
            <a:r>
              <a:rPr lang="es-419" b="1" dirty="0" smtClean="0">
                <a:solidFill>
                  <a:schemeClr val="lt1"/>
                </a:solidFill>
              </a:rPr>
              <a:t>La erradicación </a:t>
            </a:r>
            <a:r>
              <a:rPr lang="es-419" b="1" dirty="0">
                <a:solidFill>
                  <a:schemeClr val="lt1"/>
                </a:solidFill>
              </a:rPr>
              <a:t>de la mosca de la fruta </a:t>
            </a:r>
            <a:r>
              <a:rPr lang="es-419" b="1" dirty="0" smtClean="0">
                <a:solidFill>
                  <a:schemeClr val="lt1"/>
                </a:solidFill>
              </a:rPr>
              <a:t>afecta </a:t>
            </a:r>
            <a:r>
              <a:rPr lang="es-419" b="1" dirty="0">
                <a:solidFill>
                  <a:schemeClr val="lt1"/>
                </a:solidFill>
              </a:rPr>
              <a:t>la productividad agrícola en el largo plazo</a:t>
            </a:r>
            <a:r>
              <a:rPr lang="es-419" b="1" dirty="0" smtClean="0">
                <a:solidFill>
                  <a:schemeClr val="lt1"/>
                </a:solidFill>
              </a:rPr>
              <a:t>? (Salazar et al, 2023)</a:t>
            </a:r>
            <a:endParaRPr lang="en-US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76B8E71F-87F1-2E42-B4A0-9B30EFB855E7}"/>
              </a:ext>
            </a:extLst>
          </p:cNvPr>
          <p:cNvSpPr txBox="1">
            <a:spLocks/>
          </p:cNvSpPr>
          <p:nvPr/>
        </p:nvSpPr>
        <p:spPr>
          <a:xfrm>
            <a:off x="838199" y="194329"/>
            <a:ext cx="8087349" cy="100630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342900"/>
            <a:r>
              <a:rPr lang="es-419" sz="4000" kern="0" dirty="0" smtClean="0"/>
              <a:t>Evaluación de Impacto</a:t>
            </a:r>
            <a:endParaRPr lang="en-US" sz="40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E9968-F212-41D1-AF18-B3532EF0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29" b="5375"/>
          <a:stretch/>
        </p:blipFill>
        <p:spPr>
          <a:xfrm>
            <a:off x="21033" y="1152077"/>
            <a:ext cx="9122967" cy="4059105"/>
          </a:xfrm>
          <a:prstGeom prst="rect">
            <a:avLst/>
          </a:prstGeom>
        </p:spPr>
      </p:pic>
      <p:pic>
        <p:nvPicPr>
          <p:cNvPr id="7" name="Picture 6" descr="A picture containing bench, outdoor, grass, wooden&#10;&#10;Description automatically generated">
            <a:extLst>
              <a:ext uri="{FF2B5EF4-FFF2-40B4-BE49-F238E27FC236}">
                <a16:creationId xmlns:a16="http://schemas.microsoft.com/office/drawing/2014/main" id="{57811FFC-42DB-48A7-92CE-5466FEEF6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0" y="1565072"/>
            <a:ext cx="1740599" cy="2613315"/>
          </a:xfrm>
          <a:prstGeom prst="rect">
            <a:avLst/>
          </a:prstGeom>
        </p:spPr>
      </p:pic>
      <p:pic>
        <p:nvPicPr>
          <p:cNvPr id="8" name="Picture 7" descr="A picture containing bench, outdoor, grass, wooden&#10;&#10;Description automatically generated">
            <a:extLst>
              <a:ext uri="{FF2B5EF4-FFF2-40B4-BE49-F238E27FC236}">
                <a16:creationId xmlns:a16="http://schemas.microsoft.com/office/drawing/2014/main" id="{5C47F3EB-6F68-499E-8AE0-5440769EB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5"/>
          <a:stretch/>
        </p:blipFill>
        <p:spPr>
          <a:xfrm>
            <a:off x="7678810" y="2544557"/>
            <a:ext cx="1526533" cy="17389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4343E9-916E-4876-A9A7-379D6E02AD12}"/>
              </a:ext>
            </a:extLst>
          </p:cNvPr>
          <p:cNvSpPr/>
          <p:nvPr/>
        </p:nvSpPr>
        <p:spPr>
          <a:xfrm rot="224699">
            <a:off x="422923" y="2154362"/>
            <a:ext cx="1626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s-419" dirty="0">
                <a:solidFill>
                  <a:schemeClr val="bg1"/>
                </a:solidFill>
              </a:rPr>
              <a:t>intervención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4A1E8-4F9F-4CB3-BBAA-44F7B6257F13}"/>
              </a:ext>
            </a:extLst>
          </p:cNvPr>
          <p:cNvSpPr/>
          <p:nvPr/>
        </p:nvSpPr>
        <p:spPr>
          <a:xfrm rot="162893">
            <a:off x="7729960" y="3046502"/>
            <a:ext cx="1393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Sin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s-419" sz="1600" dirty="0">
                <a:solidFill>
                  <a:schemeClr val="bg1"/>
                </a:solidFill>
              </a:rPr>
              <a:t>intervención</a:t>
            </a:r>
            <a:endParaRPr 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955588" y="1318989"/>
                <a:ext cx="8795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4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4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88" y="1318989"/>
                <a:ext cx="879552" cy="830997"/>
              </a:xfrm>
              <a:prstGeom prst="rect">
                <a:avLst/>
              </a:prstGeom>
              <a:blipFill>
                <a:blip r:embed="rId4"/>
                <a:stretch>
                  <a:fillRect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068761" y="1365025"/>
                <a:ext cx="89834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4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32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761" y="1365025"/>
                <a:ext cx="898341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7">
            <a:extLst>
              <a:ext uri="{FF2B5EF4-FFF2-40B4-BE49-F238E27FC236}">
                <a16:creationId xmlns:a16="http://schemas.microsoft.com/office/drawing/2014/main" id="{73789712-1CF0-4D3E-84FE-84F00242E45B}"/>
              </a:ext>
            </a:extLst>
          </p:cNvPr>
          <p:cNvSpPr/>
          <p:nvPr/>
        </p:nvSpPr>
        <p:spPr>
          <a:xfrm>
            <a:off x="88526" y="4774589"/>
            <a:ext cx="3012000" cy="1118769"/>
          </a:xfrm>
          <a:prstGeom prst="roundRect">
            <a:avLst/>
          </a:prstGeom>
          <a:gradFill flip="none" rotWithShape="1">
            <a:gsLst>
              <a:gs pos="0">
                <a:srgbClr val="839B29">
                  <a:shade val="30000"/>
                  <a:satMod val="115000"/>
                </a:srgbClr>
              </a:gs>
              <a:gs pos="50000">
                <a:srgbClr val="839B29">
                  <a:shade val="67500"/>
                  <a:satMod val="115000"/>
                </a:srgbClr>
              </a:gs>
              <a:gs pos="100000">
                <a:srgbClr val="839B2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/>
              <a:t>Meta:</a:t>
            </a:r>
            <a:endParaRPr lang="en-GB" sz="2000" dirty="0"/>
          </a:p>
          <a:p>
            <a:r>
              <a:rPr lang="es-419" sz="1600" dirty="0" smtClean="0"/>
              <a:t>La intervención causó </a:t>
            </a:r>
            <a:r>
              <a:rPr lang="es-419" sz="1600" dirty="0"/>
              <a:t>un </a:t>
            </a:r>
            <a:r>
              <a:rPr lang="es-419" sz="1600" dirty="0" smtClean="0"/>
              <a:t>efecto </a:t>
            </a:r>
            <a:r>
              <a:rPr lang="es-419" sz="1600" dirty="0"/>
              <a:t>δ en la población </a:t>
            </a:r>
            <a:r>
              <a:rPr lang="es-419" sz="1600" dirty="0" smtClean="0"/>
              <a:t>P en un periodo determinado</a:t>
            </a:r>
            <a:endParaRPr lang="en-GB" dirty="0"/>
          </a:p>
        </p:txBody>
      </p: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5EC61231-A037-493C-8F50-4AFC7FD61D18}"/>
              </a:ext>
            </a:extLst>
          </p:cNvPr>
          <p:cNvSpPr/>
          <p:nvPr/>
        </p:nvSpPr>
        <p:spPr>
          <a:xfrm>
            <a:off x="3100526" y="4821805"/>
            <a:ext cx="3012000" cy="1118769"/>
          </a:xfrm>
          <a:prstGeom prst="roundRect">
            <a:avLst/>
          </a:prstGeom>
          <a:gradFill flip="none" rotWithShape="1">
            <a:gsLst>
              <a:gs pos="0">
                <a:srgbClr val="C4AA80">
                  <a:shade val="30000"/>
                  <a:satMod val="115000"/>
                </a:srgbClr>
              </a:gs>
              <a:gs pos="50000">
                <a:srgbClr val="C4AA80">
                  <a:shade val="67500"/>
                  <a:satMod val="115000"/>
                </a:srgbClr>
              </a:gs>
              <a:gs pos="100000">
                <a:srgbClr val="C4AA8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 smtClean="0"/>
              <a:t>Reto</a:t>
            </a:r>
            <a:r>
              <a:rPr lang="en-GB" sz="2000" b="1" dirty="0" smtClean="0"/>
              <a:t>:</a:t>
            </a:r>
            <a:endParaRPr lang="en-GB" sz="2000" b="1" dirty="0"/>
          </a:p>
          <a:p>
            <a:r>
              <a:rPr lang="en-GB" dirty="0"/>
              <a:t>No </a:t>
            </a:r>
            <a:r>
              <a:rPr lang="en-GB" dirty="0" err="1"/>
              <a:t>observamos</a:t>
            </a:r>
            <a:r>
              <a:rPr lang="en-GB" dirty="0"/>
              <a:t> ambos </a:t>
            </a:r>
            <a:r>
              <a:rPr lang="en-GB" dirty="0" err="1"/>
              <a:t>resultados</a:t>
            </a:r>
            <a:r>
              <a:rPr lang="en-GB" dirty="0"/>
              <a:t> (con y sin </a:t>
            </a:r>
            <a:r>
              <a:rPr lang="es-419" dirty="0"/>
              <a:t> intervención</a:t>
            </a:r>
            <a:r>
              <a:rPr lang="en-GB" dirty="0" smtClean="0"/>
              <a:t>) </a:t>
            </a:r>
            <a:r>
              <a:rPr lang="en-GB" dirty="0"/>
              <a:t>a la </a:t>
            </a:r>
            <a:r>
              <a:rPr lang="en-GB" dirty="0" err="1"/>
              <a:t>vez</a:t>
            </a:r>
            <a:endParaRPr lang="en-GB" dirty="0"/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id="{0DCC6232-9C19-462E-B39C-71AEEB0B366B}"/>
              </a:ext>
            </a:extLst>
          </p:cNvPr>
          <p:cNvSpPr/>
          <p:nvPr/>
        </p:nvSpPr>
        <p:spPr>
          <a:xfrm>
            <a:off x="6116355" y="4810289"/>
            <a:ext cx="3012000" cy="1118769"/>
          </a:xfrm>
          <a:prstGeom prst="roundRect">
            <a:avLst/>
          </a:prstGeom>
          <a:gradFill flip="none" rotWithShape="1">
            <a:gsLst>
              <a:gs pos="0">
                <a:srgbClr val="D4AE5F">
                  <a:shade val="30000"/>
                  <a:satMod val="115000"/>
                </a:srgbClr>
              </a:gs>
              <a:gs pos="50000">
                <a:srgbClr val="D4AE5F">
                  <a:shade val="67500"/>
                  <a:satMod val="115000"/>
                </a:srgbClr>
              </a:gs>
              <a:gs pos="100000">
                <a:srgbClr val="D4AE5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2000" b="1" dirty="0"/>
              <a:t>Solución: </a:t>
            </a:r>
            <a:endParaRPr lang="es-419" sz="2000" b="1" dirty="0" smtClean="0"/>
          </a:p>
          <a:p>
            <a:r>
              <a:rPr lang="en-GB" sz="2000" dirty="0" err="1" smtClean="0"/>
              <a:t>Comparar</a:t>
            </a:r>
            <a:r>
              <a:rPr lang="en-GB" sz="2000" dirty="0" smtClean="0"/>
              <a:t> </a:t>
            </a:r>
            <a:r>
              <a:rPr lang="en-GB" sz="2000" dirty="0" err="1" smtClean="0"/>
              <a:t>resultados</a:t>
            </a:r>
            <a:r>
              <a:rPr lang="en-GB" sz="2000" dirty="0" smtClean="0"/>
              <a:t> </a:t>
            </a:r>
            <a:r>
              <a:rPr lang="en-GB" sz="2000" dirty="0" err="1" smtClean="0"/>
              <a:t>en</a:t>
            </a:r>
            <a:r>
              <a:rPr lang="en-GB" sz="2000" dirty="0" smtClean="0"/>
              <a:t> </a:t>
            </a:r>
            <a:r>
              <a:rPr lang="en-GB" sz="2000" dirty="0" err="1" smtClean="0"/>
              <a:t>grupos</a:t>
            </a:r>
            <a:r>
              <a:rPr lang="en-GB" sz="2000" dirty="0" smtClean="0"/>
              <a:t> “</a:t>
            </a:r>
            <a:r>
              <a:rPr lang="en-GB" sz="2000" dirty="0" err="1" smtClean="0"/>
              <a:t>identicos</a:t>
            </a:r>
            <a:r>
              <a:rPr lang="en-GB" sz="2000" dirty="0" smtClean="0"/>
              <a:t>”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72918" y="2771338"/>
                <a:ext cx="15731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18" y="2771338"/>
                <a:ext cx="15731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863887" y="3531187"/>
                <a:ext cx="10259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887" y="3531187"/>
                <a:ext cx="102598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4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D964CE-120C-DDA5-78A0-C268AD7485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b="0" kern="0" dirty="0">
                <a:ea typeface="Arial"/>
                <a:cs typeface="Arial"/>
              </a:rPr>
              <a:t>De la </a:t>
            </a:r>
            <a:r>
              <a:rPr lang="en-US" sz="4800" b="0" kern="0" dirty="0" err="1">
                <a:ea typeface="Arial"/>
                <a:cs typeface="Arial"/>
              </a:rPr>
              <a:t>evidencia</a:t>
            </a:r>
            <a:r>
              <a:rPr lang="en-US" sz="4800" b="0" kern="0" dirty="0">
                <a:ea typeface="Arial"/>
                <a:cs typeface="Arial"/>
              </a:rPr>
              <a:t> </a:t>
            </a:r>
            <a:r>
              <a:rPr lang="en-US" sz="4800" b="0" kern="0" dirty="0" err="1">
                <a:ea typeface="Arial"/>
                <a:cs typeface="Arial"/>
              </a:rPr>
              <a:t>solida</a:t>
            </a:r>
            <a:r>
              <a:rPr lang="en-US" sz="4800" b="0" kern="0" dirty="0">
                <a:ea typeface="Arial"/>
                <a:cs typeface="Arial"/>
              </a:rPr>
              <a:t> al </a:t>
            </a:r>
            <a:r>
              <a:rPr lang="en-US" sz="4800" b="0" kern="0" dirty="0" err="1">
                <a:ea typeface="Arial"/>
                <a:cs typeface="Arial"/>
              </a:rPr>
              <a:t>desarrollo</a:t>
            </a:r>
            <a:r>
              <a:rPr lang="en-US" sz="4800" b="0" kern="0" dirty="0">
                <a:ea typeface="Arial"/>
                <a:cs typeface="Arial"/>
              </a:rPr>
              <a:t> </a:t>
            </a:r>
            <a:r>
              <a:rPr lang="en-US" sz="4800" b="0" kern="0" dirty="0" err="1">
                <a:ea typeface="Arial"/>
                <a:cs typeface="Arial"/>
              </a:rPr>
              <a:t>efectivo</a:t>
            </a:r>
            <a:r>
              <a:rPr lang="en-US" sz="4800" b="0" kern="0" dirty="0">
                <a:ea typeface="Arial"/>
                <a:cs typeface="Arial"/>
              </a:rPr>
              <a:t>…..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6A6FB-67AC-2838-3E6C-A1EEBBDEB0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ebandi takes the sauce out of Nashik’s tomato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63" y="1816025"/>
            <a:ext cx="4162145" cy="3056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11" y="1213103"/>
            <a:ext cx="3983198" cy="4875729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FE2ABD0-46BF-4411-82F3-231914B7DDB3}"/>
              </a:ext>
            </a:extLst>
          </p:cNvPr>
          <p:cNvSpPr/>
          <p:nvPr/>
        </p:nvSpPr>
        <p:spPr>
          <a:xfrm rot="16200000">
            <a:off x="3968464" y="2772285"/>
            <a:ext cx="804863" cy="144463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0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830470" y="275771"/>
            <a:ext cx="8046630" cy="1356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Font typeface="Arial"/>
            </a:pPr>
            <a:r>
              <a:rPr lang="es-419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Ejemplo </a:t>
            </a:r>
            <a:r>
              <a:rPr lang="es-419" sz="4000" b="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1*:¿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Pisos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Firmes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mejoran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infantil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584" y="1600200"/>
            <a:ext cx="2209800" cy="2057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6" descr="foto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4184" y="1600200"/>
            <a:ext cx="3276600" cy="2057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F61E88-7DED-496C-A771-6E33A25F1A1C}"/>
              </a:ext>
            </a:extLst>
          </p:cNvPr>
          <p:cNvSpPr txBox="1"/>
          <p:nvPr/>
        </p:nvSpPr>
        <p:spPr>
          <a:xfrm>
            <a:off x="830470" y="6092284"/>
            <a:ext cx="71440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*</a:t>
            </a:r>
            <a:r>
              <a:rPr lang="en-US" sz="900" kern="0" dirty="0" err="1" smtClean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Referencias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: </a:t>
            </a:r>
            <a:r>
              <a:rPr lang="en-US" sz="900" kern="0" dirty="0" smtClean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Hernandez 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Licona, Gonzalo. “</a:t>
            </a:r>
            <a:r>
              <a:rPr lang="es-MX" sz="900" kern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Impacto del (la evaluación del) programa de pisos firmes en la pobreza extrema: </a:t>
            </a:r>
            <a:r>
              <a:rPr lang="es-ES" sz="900" kern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México 2008-2012” </a:t>
            </a:r>
            <a:r>
              <a:rPr lang="en-US" sz="900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Presentación</a:t>
            </a:r>
            <a:r>
              <a:rPr lang="en-US" sz="900" kern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del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Consejo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Nacional de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Evaluación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de la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Politica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Social. </a:t>
            </a:r>
            <a:r>
              <a:rPr lang="en-US" sz="9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Septiembre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2014. </a:t>
            </a:r>
            <a:endParaRPr lang="en-US" sz="900" kern="0" dirty="0" smtClean="0">
              <a:solidFill>
                <a:srgbClr val="000000"/>
              </a:solidFill>
              <a:latin typeface="Arial"/>
              <a:cs typeface="Arial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Cattaneo 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et al. “Housing Health and Happiness”, </a:t>
            </a: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American Economic Journal: Economic Policy, Vol. 1, No. 1, February 2009</a:t>
            </a:r>
            <a:endParaRPr lang="en-US" sz="900" kern="0" dirty="0">
              <a:solidFill>
                <a:srgbClr val="000000"/>
              </a:solidFill>
              <a:latin typeface="Arial"/>
              <a:cs typeface="Arial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AE23D3-95C9-CB22-F6C1-719D2269C20E}"/>
              </a:ext>
            </a:extLst>
          </p:cNvPr>
          <p:cNvGrpSpPr/>
          <p:nvPr/>
        </p:nvGrpSpPr>
        <p:grpSpPr>
          <a:xfrm>
            <a:off x="293562" y="2039887"/>
            <a:ext cx="8763001" cy="3381829"/>
            <a:chOff x="380999" y="1257300"/>
            <a:chExt cx="11430001" cy="42262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8A9BBC-CDAA-0FEE-1FEC-4F1AADC5828A}"/>
                </a:ext>
              </a:extLst>
            </p:cNvPr>
            <p:cNvSpPr/>
            <p:nvPr/>
          </p:nvSpPr>
          <p:spPr>
            <a:xfrm>
              <a:off x="380999" y="1257300"/>
              <a:ext cx="3276601" cy="2054530"/>
            </a:xfrm>
            <a:prstGeom prst="rect">
              <a:avLst/>
            </a:prstGeom>
            <a:blipFill>
              <a:blip r:embed="rId5"/>
              <a:srcRect/>
              <a:stretch>
                <a:fillRect t="-1377" r="-86838" b="-4326"/>
              </a:stretch>
            </a:blip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03B1785-BBE6-3ED0-B7A0-FFA3EC200A7A}"/>
                </a:ext>
              </a:extLst>
            </p:cNvPr>
            <p:cNvSpPr/>
            <p:nvPr/>
          </p:nvSpPr>
          <p:spPr>
            <a:xfrm>
              <a:off x="3771649" y="1257300"/>
              <a:ext cx="2210303" cy="2054530"/>
            </a:xfrm>
            <a:prstGeom prst="rect">
              <a:avLst/>
            </a:prstGeom>
            <a:blipFill>
              <a:blip r:embed="rId5"/>
              <a:srcRect/>
              <a:stretch>
                <a:fillRect l="-178429" t="-2523" r="-5159" b="-5703"/>
              </a:stretch>
            </a:blip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1DAFF1-24B0-00B6-56AF-88E20CEBBE7E}"/>
                </a:ext>
              </a:extLst>
            </p:cNvPr>
            <p:cNvSpPr/>
            <p:nvPr/>
          </p:nvSpPr>
          <p:spPr>
            <a:xfrm>
              <a:off x="6096000" y="1257300"/>
              <a:ext cx="5715000" cy="4226230"/>
            </a:xfrm>
            <a:prstGeom prst="rect">
              <a:avLst/>
            </a:prstGeom>
            <a:blipFill>
              <a:blip r:embed="rId6"/>
              <a:srcRect/>
              <a:stretch>
                <a:fillRect t="-22791" b="-22791"/>
              </a:stretch>
            </a:blip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841593-A19D-9187-6752-542D7BE6449D}"/>
                </a:ext>
              </a:extLst>
            </p:cNvPr>
            <p:cNvSpPr/>
            <p:nvPr/>
          </p:nvSpPr>
          <p:spPr>
            <a:xfrm>
              <a:off x="380999" y="3429000"/>
              <a:ext cx="3276601" cy="2054530"/>
            </a:xfrm>
            <a:prstGeom prst="rect">
              <a:avLst/>
            </a:prstGeom>
            <a:blipFill>
              <a:blip r:embed="rId7"/>
              <a:srcRect/>
              <a:stretch>
                <a:fillRect t="-2228" b="-2228"/>
              </a:stretch>
            </a:blip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8E70EA-89AF-E6E1-2496-A08C06F1E23F}"/>
                </a:ext>
              </a:extLst>
            </p:cNvPr>
            <p:cNvSpPr/>
            <p:nvPr/>
          </p:nvSpPr>
          <p:spPr>
            <a:xfrm>
              <a:off x="3771649" y="3429000"/>
              <a:ext cx="2210303" cy="2054530"/>
            </a:xfrm>
            <a:prstGeom prst="rect">
              <a:avLst/>
            </a:prstGeom>
            <a:blipFill>
              <a:blip r:embed="rId8"/>
              <a:stretch>
                <a:fillRect t="-2228" b="-2228"/>
              </a:stretch>
            </a:blip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45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88647" y="385859"/>
            <a:ext cx="7397263" cy="6962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</a:pP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Impactos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sobre</a:t>
            </a:r>
            <a:r>
              <a:rPr lang="en-US" sz="4000" b="0" kern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4000" b="0" kern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salud</a:t>
            </a:r>
            <a:endParaRPr lang="en-US" sz="4000" b="0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848504"/>
              </p:ext>
            </p:extLst>
          </p:nvPr>
        </p:nvGraphicFramePr>
        <p:xfrm>
          <a:off x="667155" y="1549400"/>
          <a:ext cx="8185151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3" imgW="8181541" imgH="4523624" progId="Excel.Chart.8">
                  <p:embed/>
                </p:oleObj>
              </mc:Choice>
              <mc:Fallback>
                <p:oleObj r:id="rId3" imgW="8181541" imgH="4523624" progId="Excel.Chart.8">
                  <p:embed/>
                  <p:pic>
                    <p:nvPicPr>
                      <p:cNvPr id="4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155" y="1549400"/>
                        <a:ext cx="8185151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7" name="TextBox 6"/>
          <p:cNvSpPr txBox="1"/>
          <p:nvPr/>
        </p:nvSpPr>
        <p:spPr>
          <a:xfrm>
            <a:off x="7397950" y="3810001"/>
            <a:ext cx="172054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Tratamiento</a:t>
            </a: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1768983" y="5608584"/>
            <a:ext cx="128311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</a:t>
            </a:r>
            <a:r>
              <a:rPr lang="es-419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á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sitos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 useBgFill="1">
        <p:nvSpPr>
          <p:cNvPr id="9" name="TextBox 8"/>
          <p:cNvSpPr txBox="1"/>
          <p:nvPr/>
        </p:nvSpPr>
        <p:spPr>
          <a:xfrm>
            <a:off x="5537195" y="5625692"/>
            <a:ext cx="128311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Anemia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8647" y="1311025"/>
            <a:ext cx="7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%</a:t>
            </a:r>
            <a:endParaRPr lang="en-US" dirty="0"/>
          </a:p>
        </p:txBody>
      </p:sp>
      <p:sp useBgFill="1">
        <p:nvSpPr>
          <p:cNvPr id="10" name="TextBox 9"/>
          <p:cNvSpPr txBox="1"/>
          <p:nvPr/>
        </p:nvSpPr>
        <p:spPr>
          <a:xfrm>
            <a:off x="3805596" y="5625692"/>
            <a:ext cx="128311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Diarrea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D530A7E-6933-4AE8-8689-DEB6FB709578}"/>
              </a:ext>
            </a:extLst>
          </p:cNvPr>
          <p:cNvSpPr txBox="1">
            <a:spLocks/>
          </p:cNvSpPr>
          <p:nvPr/>
        </p:nvSpPr>
        <p:spPr>
          <a:xfrm>
            <a:off x="1158876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spcBef>
                <a:spcPts val="1333"/>
              </a:spcBef>
              <a:spcAft>
                <a:spcPts val="1800"/>
              </a:spcAft>
              <a:buClr>
                <a:srgbClr val="000000"/>
              </a:buClr>
              <a:defRPr/>
            </a:pPr>
            <a:endParaRPr lang="es-ES">
              <a:solidFill>
                <a:srgbClr val="000000"/>
              </a:solidFill>
              <a:latin typeface="Futura Lt"/>
              <a:sym typeface="Arial"/>
            </a:endParaRPr>
          </a:p>
          <a:p>
            <a:pPr defTabSz="1219170">
              <a:spcBef>
                <a:spcPts val="1333"/>
              </a:spcBef>
              <a:buClr>
                <a:srgbClr val="000000"/>
              </a:buClr>
              <a:buFont typeface="Arial" charset="0"/>
              <a:buChar char="•"/>
              <a:defRPr/>
            </a:pPr>
            <a:endParaRPr lang="es-ES" altLang="en-US" dirty="0">
              <a:solidFill>
                <a:srgbClr val="EEEEEE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34529-ED71-49B0-912E-CC334A1CB32F}"/>
              </a:ext>
            </a:extLst>
          </p:cNvPr>
          <p:cNvSpPr txBox="1"/>
          <p:nvPr/>
        </p:nvSpPr>
        <p:spPr>
          <a:xfrm>
            <a:off x="1066800" y="6080085"/>
            <a:ext cx="662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*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Fuente: Hernandez Licona, Gonzalo. “</a:t>
            </a:r>
            <a:r>
              <a:rPr lang="es-MX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Impacto de la evaluación del programa de pisos firmes en la pobreza extrema: </a:t>
            </a:r>
            <a:r>
              <a:rPr lang="es-E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México 2008-2012” </a:t>
            </a:r>
            <a:r>
              <a:rPr lang="en-US" sz="10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Presentación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del </a:t>
            </a:r>
            <a:r>
              <a:rPr lang="en-US" sz="10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Consejo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Nacional de </a:t>
            </a:r>
            <a:r>
              <a:rPr lang="en-US" sz="10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Evaluación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de la </a:t>
            </a:r>
            <a:r>
              <a:rPr lang="en-US" sz="10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Politica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Social. </a:t>
            </a:r>
            <a:r>
              <a:rPr lang="en-US" sz="1000" kern="0" dirty="0" err="1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Septiembre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charset="0"/>
                <a:sym typeface="Arial"/>
              </a:rPr>
              <a:t> 2014.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9" y="1952888"/>
            <a:ext cx="7992534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9BDFB80-AAD9-4F87-AA2A-C319C6AA6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0437336"/>
              </p:ext>
            </p:extLst>
          </p:nvPr>
        </p:nvGraphicFramePr>
        <p:xfrm>
          <a:off x="228444" y="213644"/>
          <a:ext cx="8817132" cy="121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F806704-B641-405C-8A59-1A21F9AEA5FA}"/>
              </a:ext>
            </a:extLst>
          </p:cNvPr>
          <p:cNvSpPr txBox="1"/>
          <p:nvPr/>
        </p:nvSpPr>
        <p:spPr>
          <a:xfrm>
            <a:off x="2660439" y="1952045"/>
            <a:ext cx="46688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Pisos</a:t>
            </a:r>
            <a:r>
              <a:rPr lang="en-US" sz="16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00A7AC"/>
                </a:solidFill>
                <a:latin typeface="Arial"/>
                <a:cs typeface="Arial"/>
                <a:sym typeface="Arial"/>
              </a:rPr>
              <a:t>Firmes</a:t>
            </a:r>
            <a:r>
              <a:rPr lang="en-US" sz="1600" b="1" kern="0" dirty="0">
                <a:solidFill>
                  <a:srgbClr val="00A7AC"/>
                </a:solidFill>
                <a:latin typeface="Arial"/>
                <a:cs typeface="Arial"/>
                <a:sym typeface="Arial"/>
              </a:rPr>
              <a:t> (miles)*</a:t>
            </a:r>
          </a:p>
        </p:txBody>
      </p:sp>
    </p:spTree>
    <p:extLst>
      <p:ext uri="{BB962C8B-B14F-4D97-AF65-F5344CB8AC3E}">
        <p14:creationId xmlns:p14="http://schemas.microsoft.com/office/powerpoint/2010/main" val="24181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3ie-ppt-template-Jan19-top" id="{890C4D3D-542E-4B36-9038-23289E7A4BA0}" vid="{2CB86029-F8E7-4EBE-895D-1C2CC2165C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">
    <a:dk1>
      <a:srgbClr val="000000"/>
    </a:dk1>
    <a:lt1>
      <a:srgbClr val="FFFFFF"/>
    </a:lt1>
    <a:dk2>
      <a:srgbClr val="000000"/>
    </a:dk2>
    <a:lt2>
      <a:srgbClr val="808080"/>
    </a:lt2>
    <a:accent1>
      <a:srgbClr val="97BF0D"/>
    </a:accent1>
    <a:accent2>
      <a:srgbClr val="006E89"/>
    </a:accent2>
    <a:accent3>
      <a:srgbClr val="FFFFFF"/>
    </a:accent3>
    <a:accent4>
      <a:srgbClr val="00A7AC"/>
    </a:accent4>
    <a:accent5>
      <a:srgbClr val="82A40C"/>
    </a:accent5>
    <a:accent6>
      <a:srgbClr val="0091B7"/>
    </a:accent6>
    <a:hlink>
      <a:srgbClr val="14225E"/>
    </a:hlink>
    <a:folHlink>
      <a:srgbClr val="455D00"/>
    </a:folHlink>
  </a:clrScheme>
  <a:fontScheme name="template_e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5DD69583BDB747B1AEEFBEF88CD8EA" ma:contentTypeVersion="18" ma:contentTypeDescription="Create a new document." ma:contentTypeScope="" ma:versionID="aca988c388894c9f71032b4d5b2bdd5b">
  <xsd:schema xmlns:xsd="http://www.w3.org/2001/XMLSchema" xmlns:xs="http://www.w3.org/2001/XMLSchema" xmlns:p="http://schemas.microsoft.com/office/2006/metadata/properties" xmlns:ns3="a0574195-9ef5-4125-9b43-26379a817af8" xmlns:ns4="46a51497-b611-4c58-86e7-410273118686" targetNamespace="http://schemas.microsoft.com/office/2006/metadata/properties" ma:root="true" ma:fieldsID="f82a07dbd76689a8603e50cc9d255bbb" ns3:_="" ns4:_="">
    <xsd:import namespace="a0574195-9ef5-4125-9b43-26379a817af8"/>
    <xsd:import namespace="46a51497-b611-4c58-86e7-410273118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74195-9ef5-4125-9b43-26379a817a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51497-b611-4c58-86e7-410273118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574195-9ef5-4125-9b43-26379a817af8" xsi:nil="true"/>
  </documentManagement>
</p:properties>
</file>

<file path=customXml/itemProps1.xml><?xml version="1.0" encoding="utf-8"?>
<ds:datastoreItem xmlns:ds="http://schemas.openxmlformats.org/officeDocument/2006/customXml" ds:itemID="{3BFEF795-1B4A-401E-88F6-29F34ED095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74195-9ef5-4125-9b43-26379a817af8"/>
    <ds:schemaRef ds:uri="46a51497-b611-4c58-86e7-410273118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0AA245-989A-48EF-B3B0-2FC14C494F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CFEA14-74F6-482D-86D2-26E3AB76FA55}">
  <ds:schemaRefs>
    <ds:schemaRef ds:uri="http://purl.org/dc/terms/"/>
    <ds:schemaRef ds:uri="46a51497-b611-4c58-86e7-41027311868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0574195-9ef5-4125-9b43-26379a817af8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16522</TotalTime>
  <Words>718</Words>
  <Application>Microsoft Office PowerPoint</Application>
  <PresentationFormat>On-screen Show (4:3)</PresentationFormat>
  <Paragraphs>122</Paragraphs>
  <Slides>23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MS PGothic</vt:lpstr>
      <vt:lpstr>Arial</vt:lpstr>
      <vt:lpstr>Calibri</vt:lpstr>
      <vt:lpstr>Cambria Math</vt:lpstr>
      <vt:lpstr>Futura Lt</vt:lpstr>
      <vt:lpstr>Tahoma</vt:lpstr>
      <vt:lpstr>Wingdings</vt:lpstr>
      <vt:lpstr>Office Theme</vt:lpstr>
      <vt:lpstr>Microsoft Excel Chart</vt:lpstr>
      <vt:lpstr>PowerPoint Presentation</vt:lpstr>
      <vt:lpstr> En busca de resultados…. </vt:lpstr>
      <vt:lpstr> ¿El programa fue efectivo?  </vt:lpstr>
      <vt:lpstr>PowerPoint Presentation</vt:lpstr>
      <vt:lpstr>PowerPoint Presentation</vt:lpstr>
      <vt:lpstr>PowerPoint Presentation</vt:lpstr>
      <vt:lpstr>Ejemplo 1*:¿Los Pisos Firmes mejoran la salud infantil?</vt:lpstr>
      <vt:lpstr>Impactos sobre salud</vt:lpstr>
      <vt:lpstr>PowerPoint Presentation</vt:lpstr>
      <vt:lpstr>Numero de personas pobres extremas 2012 (millones)</vt:lpstr>
      <vt:lpstr>Ejemplo 2: ¿Las campañas de nutrición comunitaria reducen la desnutrición crónica?</vt:lpstr>
      <vt:lpstr>Impacto sobre conocimiento de prácticas de nutrición</vt:lpstr>
      <vt:lpstr>Impacto sobre adopción de prácticas de nutrición</vt:lpstr>
      <vt:lpstr>Impacto en Talla y Peso</vt:lpstr>
      <vt:lpstr>Camino al desarrollo efectivo…….</vt:lpstr>
      <vt:lpstr>La evidencia solida….</vt:lpstr>
      <vt:lpstr>PowerPoint Presentation</vt:lpstr>
      <vt:lpstr>Ingredientes de la evaluación de impacto</vt:lpstr>
      <vt:lpstr>Datos Geoespaciales y Machine Learning</vt:lpstr>
      <vt:lpstr>Inventario de datos geoespaciales www.3ieimpact.org</vt:lpstr>
      <vt:lpstr>Portal de evidencia (DEP) www.3ieimpact.org</vt:lpstr>
      <vt:lpstr>Mapas de brecha de evidencia www.3ieimpact.org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Sridevi Prasad</dc:creator>
  <cp:lastModifiedBy>Sebastian Martinez</cp:lastModifiedBy>
  <cp:revision>427</cp:revision>
  <dcterms:created xsi:type="dcterms:W3CDTF">2020-08-25T20:57:23Z</dcterms:created>
  <dcterms:modified xsi:type="dcterms:W3CDTF">2025-08-27T23:01:19Z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0x0101009C5DD69583BDB747B1AEEFBEF88CD8EA</vt:lpwstr>
  </property>
</Properties>
</file>